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gif" ContentType="image/gif"/>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98" r:id="rId2"/>
    <p:sldId id="300" r:id="rId3"/>
    <p:sldId id="308" r:id="rId4"/>
    <p:sldId id="296" r:id="rId5"/>
    <p:sldId id="302" r:id="rId6"/>
    <p:sldId id="303" r:id="rId7"/>
    <p:sldId id="304" r:id="rId8"/>
    <p:sldId id="305" r:id="rId9"/>
    <p:sldId id="311" r:id="rId10"/>
    <p:sldId id="307" r:id="rId11"/>
    <p:sldId id="309" r:id="rId12"/>
    <p:sldId id="310" r:id="rId13"/>
    <p:sldId id="301" r:id="rId14"/>
  </p:sldIdLst>
  <p:sldSz cx="9144000" cy="5143500" type="screen16x9"/>
  <p:notesSz cx="6858000" cy="9144000"/>
  <p:custDataLst>
    <p:tags r:id="rId16"/>
  </p:custDataLst>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57" userDrawn="1">
          <p15:clr>
            <a:srgbClr val="A4A3A4"/>
          </p15:clr>
        </p15:guide>
        <p15:guide id="3" pos="363" userDrawn="1">
          <p15:clr>
            <a:srgbClr val="A4A3A4"/>
          </p15:clr>
        </p15:guide>
        <p15:guide id="4" orient="horz" pos="282" userDrawn="1">
          <p15:clr>
            <a:srgbClr val="A4A3A4"/>
          </p15:clr>
        </p15:guide>
        <p15:guide id="5" orient="horz" pos="2527" userDrawn="1">
          <p15:clr>
            <a:srgbClr val="A4A3A4"/>
          </p15:clr>
        </p15:guide>
        <p15:guide id="6" pos="431" userDrawn="1">
          <p15:clr>
            <a:srgbClr val="A4A3A4"/>
          </p15:clr>
        </p15:guide>
        <p15:guide id="7" pos="5488" userDrawn="1">
          <p15:clr>
            <a:srgbClr val="A4A3A4"/>
          </p15:clr>
        </p15:guide>
        <p15:guide id="8" orient="horz" pos="554" userDrawn="1">
          <p15:clr>
            <a:srgbClr val="A4A3A4"/>
          </p15:clr>
        </p15:guide>
        <p15:guide id="9" orient="horz" pos="849" userDrawn="1">
          <p15:clr>
            <a:srgbClr val="A4A3A4"/>
          </p15:clr>
        </p15:guide>
        <p15:guide id="10" pos="5420" userDrawn="1">
          <p15:clr>
            <a:srgbClr val="A4A3A4"/>
          </p15:clr>
        </p15:guide>
        <p15:guide id="11" pos="438">
          <p15:clr>
            <a:srgbClr val="A4A3A4"/>
          </p15:clr>
        </p15:guide>
        <p15:guide id="12" orient="horz" pos="285">
          <p15:clr>
            <a:srgbClr val="A4A3A4"/>
          </p15:clr>
        </p15:guide>
        <p15:guide id="13" orient="horz" pos="3121">
          <p15:clr>
            <a:srgbClr val="A4A3A4"/>
          </p15:clr>
        </p15:guide>
        <p15:guide id="14" orient="horz" pos="3089">
          <p15:clr>
            <a:srgbClr val="A4A3A4"/>
          </p15:clr>
        </p15:guide>
        <p15:guide id="15" orient="horz" pos="1960" userDrawn="1">
          <p15:clr>
            <a:srgbClr val="A4A3A4"/>
          </p15:clr>
        </p15:guide>
        <p15:guide id="16" orient="horz" pos="420">
          <p15:clr>
            <a:srgbClr val="A4A3A4"/>
          </p15:clr>
        </p15:guide>
        <p15:guide id="17" pos="2880">
          <p15:clr>
            <a:srgbClr val="A4A3A4"/>
          </p15:clr>
        </p15:guide>
        <p15:guide id="18" pos="5397">
          <p15:clr>
            <a:srgbClr val="A4A3A4"/>
          </p15:clr>
        </p15:guide>
        <p15:guide id="19" pos="5329">
          <p15:clr>
            <a:srgbClr val="A4A3A4"/>
          </p15:clr>
        </p15:guide>
        <p15:guide id="20" pos="2329">
          <p15:clr>
            <a:srgbClr val="A4A3A4"/>
          </p15:clr>
        </p15:guide>
        <p15:guide id="21" pos="2767">
          <p15:clr>
            <a:srgbClr val="A4A3A4"/>
          </p15:clr>
        </p15:guide>
        <p15:guide id="22" orient="horz" pos="3136">
          <p15:clr>
            <a:srgbClr val="A4A3A4"/>
          </p15:clr>
        </p15:guide>
        <p15:guide id="23" orient="horz" pos="2914">
          <p15:clr>
            <a:srgbClr val="A4A3A4"/>
          </p15:clr>
        </p15:guide>
        <p15:guide id="24" orient="horz" pos="3070">
          <p15:clr>
            <a:srgbClr val="A4A3A4"/>
          </p15:clr>
        </p15:guide>
        <p15:guide id="25" pos="430">
          <p15:clr>
            <a:srgbClr val="A4A3A4"/>
          </p15:clr>
        </p15:guide>
        <p15:guide id="26" pos="5333">
          <p15:clr>
            <a:srgbClr val="A4A3A4"/>
          </p15:clr>
        </p15:guide>
        <p15:guide id="27" pos="299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1F1F"/>
    <a:srgbClr val="89C5EA"/>
    <a:srgbClr val="FFCA09"/>
    <a:srgbClr val="ED9721"/>
    <a:srgbClr val="88BDE5"/>
    <a:srgbClr val="576891"/>
    <a:srgbClr val="86A1E0"/>
    <a:srgbClr val="A9D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03" autoAdjust="0"/>
    <p:restoredTop sz="94541" autoAdjust="0"/>
  </p:normalViewPr>
  <p:slideViewPr>
    <p:cSldViewPr snapToGrid="0" showGuides="1">
      <p:cViewPr varScale="1">
        <p:scale>
          <a:sx n="165" d="100"/>
          <a:sy n="165" d="100"/>
        </p:scale>
        <p:origin x="592" y="184"/>
      </p:cViewPr>
      <p:guideLst>
        <p:guide orient="horz" pos="1620"/>
        <p:guide pos="2857"/>
        <p:guide pos="363"/>
        <p:guide orient="horz" pos="282"/>
        <p:guide orient="horz" pos="2527"/>
        <p:guide pos="431"/>
        <p:guide pos="5488"/>
        <p:guide orient="horz" pos="554"/>
        <p:guide orient="horz" pos="849"/>
        <p:guide pos="5420"/>
        <p:guide pos="438"/>
        <p:guide orient="horz" pos="285"/>
        <p:guide orient="horz" pos="3121"/>
        <p:guide orient="horz" pos="3089"/>
        <p:guide orient="horz" pos="1960"/>
        <p:guide orient="horz" pos="420"/>
        <p:guide pos="2880"/>
        <p:guide pos="5397"/>
        <p:guide pos="5329"/>
        <p:guide pos="2329"/>
        <p:guide pos="2767"/>
        <p:guide orient="horz" pos="3136"/>
        <p:guide orient="horz" pos="2914"/>
        <p:guide orient="horz" pos="3070"/>
        <p:guide pos="430"/>
        <p:guide pos="5333"/>
        <p:guide pos="2992"/>
      </p:guideLst>
    </p:cSldViewPr>
  </p:slid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tags" Target="tags/tag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C29D01-FBE1-4815-A474-1E3DEC931F11}" type="datetimeFigureOut">
              <a:rPr lang="en-AU" smtClean="0"/>
              <a:t>4/09/2015</a:t>
            </a:fld>
            <a:endParaRPr lang="en-AU"/>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760A03-E1A8-42E1-BABF-E97470A42A55}" type="slidenum">
              <a:rPr lang="en-AU" smtClean="0"/>
              <a:t>‹#›</a:t>
            </a:fld>
            <a:endParaRPr lang="en-AU"/>
          </a:p>
        </p:txBody>
      </p:sp>
    </p:spTree>
    <p:extLst>
      <p:ext uri="{BB962C8B-B14F-4D97-AF65-F5344CB8AC3E}">
        <p14:creationId xmlns:p14="http://schemas.microsoft.com/office/powerpoint/2010/main" val="3551112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microsoft.com/office/2007/relationships/hdphoto" Target="../media/hdphoto1.wdp"/></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microsoft.com/office/2007/relationships/hdphoto" Target="../media/hdphoto1.wdp"/></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8"/>
          <p:cNvSpPr/>
          <p:nvPr userDrawn="1"/>
        </p:nvSpPr>
        <p:spPr>
          <a:xfrm>
            <a:off x="-261189" y="-6724"/>
            <a:ext cx="4034157" cy="5150224"/>
          </a:xfrm>
          <a:custGeom>
            <a:avLst/>
            <a:gdLst>
              <a:gd name="connsiteX0" fmla="*/ 0 w 3845859"/>
              <a:gd name="connsiteY0" fmla="*/ 0 h 5143500"/>
              <a:gd name="connsiteX1" fmla="*/ 3845859 w 3845859"/>
              <a:gd name="connsiteY1" fmla="*/ 0 h 5143500"/>
              <a:gd name="connsiteX2" fmla="*/ 3845859 w 3845859"/>
              <a:gd name="connsiteY2" fmla="*/ 5143500 h 5143500"/>
              <a:gd name="connsiteX3" fmla="*/ 0 w 3845859"/>
              <a:gd name="connsiteY3" fmla="*/ 5143500 h 5143500"/>
              <a:gd name="connsiteX4" fmla="*/ 0 w 3845859"/>
              <a:gd name="connsiteY4" fmla="*/ 0 h 5143500"/>
              <a:gd name="connsiteX0" fmla="*/ 0 w 3845859"/>
              <a:gd name="connsiteY0" fmla="*/ 0 h 5143500"/>
              <a:gd name="connsiteX1" fmla="*/ 3845859 w 3845859"/>
              <a:gd name="connsiteY1" fmla="*/ 0 h 5143500"/>
              <a:gd name="connsiteX2" fmla="*/ 3839135 w 3845859"/>
              <a:gd name="connsiteY2" fmla="*/ 2568388 h 5143500"/>
              <a:gd name="connsiteX3" fmla="*/ 3845859 w 3845859"/>
              <a:gd name="connsiteY3" fmla="*/ 5143500 h 5143500"/>
              <a:gd name="connsiteX4" fmla="*/ 0 w 3845859"/>
              <a:gd name="connsiteY4" fmla="*/ 5143500 h 5143500"/>
              <a:gd name="connsiteX5" fmla="*/ 0 w 3845859"/>
              <a:gd name="connsiteY5" fmla="*/ 0 h 5143500"/>
              <a:gd name="connsiteX0" fmla="*/ 0 w 4034137"/>
              <a:gd name="connsiteY0" fmla="*/ 0 h 5143500"/>
              <a:gd name="connsiteX1" fmla="*/ 3845859 w 4034137"/>
              <a:gd name="connsiteY1" fmla="*/ 0 h 5143500"/>
              <a:gd name="connsiteX2" fmla="*/ 4034118 w 4034137"/>
              <a:gd name="connsiteY2" fmla="*/ 2595282 h 5143500"/>
              <a:gd name="connsiteX3" fmla="*/ 3845859 w 4034137"/>
              <a:gd name="connsiteY3" fmla="*/ 5143500 h 5143500"/>
              <a:gd name="connsiteX4" fmla="*/ 0 w 4034137"/>
              <a:gd name="connsiteY4" fmla="*/ 5143500 h 5143500"/>
              <a:gd name="connsiteX5" fmla="*/ 0 w 4034137"/>
              <a:gd name="connsiteY5" fmla="*/ 0 h 5143500"/>
              <a:gd name="connsiteX0" fmla="*/ 0 w 4034137"/>
              <a:gd name="connsiteY0" fmla="*/ 6724 h 5150224"/>
              <a:gd name="connsiteX1" fmla="*/ 3691218 w 4034137"/>
              <a:gd name="connsiteY1" fmla="*/ 0 h 5150224"/>
              <a:gd name="connsiteX2" fmla="*/ 4034118 w 4034137"/>
              <a:gd name="connsiteY2" fmla="*/ 2602006 h 5150224"/>
              <a:gd name="connsiteX3" fmla="*/ 3845859 w 4034137"/>
              <a:gd name="connsiteY3" fmla="*/ 5150224 h 5150224"/>
              <a:gd name="connsiteX4" fmla="*/ 0 w 4034137"/>
              <a:gd name="connsiteY4" fmla="*/ 5150224 h 5150224"/>
              <a:gd name="connsiteX5" fmla="*/ 0 w 4034137"/>
              <a:gd name="connsiteY5" fmla="*/ 6724 h 5150224"/>
              <a:gd name="connsiteX0" fmla="*/ 0 w 4034139"/>
              <a:gd name="connsiteY0" fmla="*/ 6724 h 5150224"/>
              <a:gd name="connsiteX1" fmla="*/ 3691218 w 4034139"/>
              <a:gd name="connsiteY1" fmla="*/ 0 h 5150224"/>
              <a:gd name="connsiteX2" fmla="*/ 4034118 w 4034139"/>
              <a:gd name="connsiteY2" fmla="*/ 2602006 h 5150224"/>
              <a:gd name="connsiteX3" fmla="*/ 3845859 w 4034139"/>
              <a:gd name="connsiteY3" fmla="*/ 5150224 h 5150224"/>
              <a:gd name="connsiteX4" fmla="*/ 0 w 4034139"/>
              <a:gd name="connsiteY4" fmla="*/ 5150224 h 5150224"/>
              <a:gd name="connsiteX5" fmla="*/ 0 w 4034139"/>
              <a:gd name="connsiteY5" fmla="*/ 6724 h 5150224"/>
              <a:gd name="connsiteX0" fmla="*/ 0 w 4034157"/>
              <a:gd name="connsiteY0" fmla="*/ 6724 h 5150224"/>
              <a:gd name="connsiteX1" fmla="*/ 3691218 w 4034157"/>
              <a:gd name="connsiteY1" fmla="*/ 0 h 5150224"/>
              <a:gd name="connsiteX2" fmla="*/ 4034118 w 4034157"/>
              <a:gd name="connsiteY2" fmla="*/ 2602006 h 5150224"/>
              <a:gd name="connsiteX3" fmla="*/ 3845859 w 4034157"/>
              <a:gd name="connsiteY3" fmla="*/ 5150224 h 5150224"/>
              <a:gd name="connsiteX4" fmla="*/ 0 w 4034157"/>
              <a:gd name="connsiteY4" fmla="*/ 5150224 h 5150224"/>
              <a:gd name="connsiteX5" fmla="*/ 0 w 4034157"/>
              <a:gd name="connsiteY5" fmla="*/ 6724 h 5150224"/>
              <a:gd name="connsiteX0" fmla="*/ 0 w 4034157"/>
              <a:gd name="connsiteY0" fmla="*/ 6724 h 5150224"/>
              <a:gd name="connsiteX1" fmla="*/ 3691218 w 4034157"/>
              <a:gd name="connsiteY1" fmla="*/ 0 h 5150224"/>
              <a:gd name="connsiteX2" fmla="*/ 4034118 w 4034157"/>
              <a:gd name="connsiteY2" fmla="*/ 2602006 h 5150224"/>
              <a:gd name="connsiteX3" fmla="*/ 3704665 w 4034157"/>
              <a:gd name="connsiteY3" fmla="*/ 5150224 h 5150224"/>
              <a:gd name="connsiteX4" fmla="*/ 0 w 4034157"/>
              <a:gd name="connsiteY4" fmla="*/ 5150224 h 5150224"/>
              <a:gd name="connsiteX5" fmla="*/ 0 w 4034157"/>
              <a:gd name="connsiteY5" fmla="*/ 6724 h 5150224"/>
              <a:gd name="connsiteX0" fmla="*/ 0 w 4034157"/>
              <a:gd name="connsiteY0" fmla="*/ 6724 h 5150224"/>
              <a:gd name="connsiteX1" fmla="*/ 3691218 w 4034157"/>
              <a:gd name="connsiteY1" fmla="*/ 0 h 5150224"/>
              <a:gd name="connsiteX2" fmla="*/ 4034118 w 4034157"/>
              <a:gd name="connsiteY2" fmla="*/ 2602006 h 5150224"/>
              <a:gd name="connsiteX3" fmla="*/ 3704665 w 4034157"/>
              <a:gd name="connsiteY3" fmla="*/ 5150224 h 5150224"/>
              <a:gd name="connsiteX4" fmla="*/ 0 w 4034157"/>
              <a:gd name="connsiteY4" fmla="*/ 5150224 h 5150224"/>
              <a:gd name="connsiteX5" fmla="*/ 0 w 4034157"/>
              <a:gd name="connsiteY5" fmla="*/ 6724 h 5150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4157" h="5150224">
                <a:moveTo>
                  <a:pt x="0" y="6724"/>
                </a:moveTo>
                <a:lnTo>
                  <a:pt x="3691218" y="0"/>
                </a:lnTo>
                <a:cubicBezTo>
                  <a:pt x="3943350" y="763121"/>
                  <a:pt x="4036359" y="1745877"/>
                  <a:pt x="4034118" y="2602006"/>
                </a:cubicBezTo>
                <a:cubicBezTo>
                  <a:pt x="4036359" y="3460377"/>
                  <a:pt x="3904130" y="4365812"/>
                  <a:pt x="3704665" y="5150224"/>
                </a:cubicBezTo>
                <a:lnTo>
                  <a:pt x="0" y="5150224"/>
                </a:lnTo>
                <a:lnTo>
                  <a:pt x="0" y="672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p:cNvSpPr>
            <a:spLocks noGrp="1"/>
          </p:cNvSpPr>
          <p:nvPr>
            <p:ph type="ctrTitle" hasCustomPrompt="1"/>
          </p:nvPr>
        </p:nvSpPr>
        <p:spPr>
          <a:xfrm>
            <a:off x="4572000" y="666750"/>
            <a:ext cx="3894138" cy="1050060"/>
          </a:xfrm>
          <a:noFill/>
        </p:spPr>
        <p:txBody>
          <a:bodyPr wrap="square" bIns="0" rtlCol="0" anchor="b">
            <a:noAutofit/>
          </a:bodyPr>
          <a:lstStyle>
            <a:lvl1pPr>
              <a:defRPr kumimoji="0" lang="en-US" sz="2000" i="0" u="none" strike="noStrike" cap="none" spc="0" normalizeH="0" baseline="0" dirty="0">
                <a:ln>
                  <a:noFill/>
                </a:ln>
                <a:effectLst/>
                <a:uLnTx/>
                <a:uFillTx/>
                <a:ea typeface="+mn-ea"/>
                <a:cs typeface="Arial" panose="020B0604020202020204" pitchFamily="34" charset="0"/>
              </a:defRPr>
            </a:lvl1pPr>
          </a:lstStyle>
          <a:p>
            <a:pPr marL="0" marR="0" lvl="0" indent="0" fontAlgn="auto">
              <a:spcAft>
                <a:spcPts val="0"/>
              </a:spcAft>
              <a:buClrTx/>
              <a:buSzTx/>
              <a:buFontTx/>
              <a:tabLst/>
            </a:pPr>
            <a:r>
              <a:rPr lang="en-US" dirty="0" smtClean="0"/>
              <a:t>Insert presentation title here</a:t>
            </a:r>
          </a:p>
        </p:txBody>
      </p:sp>
      <p:sp>
        <p:nvSpPr>
          <p:cNvPr id="3" name="Subtitle 2"/>
          <p:cNvSpPr>
            <a:spLocks noGrp="1"/>
          </p:cNvSpPr>
          <p:nvPr>
            <p:ph type="subTitle" idx="1" hasCustomPrompt="1"/>
          </p:nvPr>
        </p:nvSpPr>
        <p:spPr>
          <a:xfrm>
            <a:off x="4571768" y="1752970"/>
            <a:ext cx="3907231" cy="815418"/>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kumimoji="0" lang="en-US" sz="1600" b="0" i="0" u="none" strike="noStrike" kern="1200" cap="none" spc="0" normalizeH="0" baseline="0">
                <a:ln>
                  <a:noFill/>
                </a:ln>
                <a:solidFill>
                  <a:schemeClr val="accent3"/>
                </a:solidFill>
                <a:effectLst/>
                <a:uLnTx/>
                <a:uFillTx/>
                <a:latin typeface="+mj-lt"/>
                <a:ea typeface="+mn-ea"/>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Presentation Subtitle</a:t>
            </a:r>
          </a:p>
        </p:txBody>
      </p:sp>
      <p:sp>
        <p:nvSpPr>
          <p:cNvPr id="80" name="Text Placeholder 79"/>
          <p:cNvSpPr>
            <a:spLocks noGrp="1"/>
          </p:cNvSpPr>
          <p:nvPr>
            <p:ph type="body" sz="quarter" idx="10" hasCustomPrompt="1"/>
          </p:nvPr>
        </p:nvSpPr>
        <p:spPr>
          <a:xfrm>
            <a:off x="4571740" y="2759075"/>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600" b="1" kern="1200">
                <a:solidFill>
                  <a:schemeClr val="accent2"/>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name</a:t>
            </a:r>
          </a:p>
        </p:txBody>
      </p:sp>
      <p:sp>
        <p:nvSpPr>
          <p:cNvPr id="81" name="Text Placeholder 79"/>
          <p:cNvSpPr>
            <a:spLocks noGrp="1"/>
          </p:cNvSpPr>
          <p:nvPr>
            <p:ph type="body" sz="quarter" idx="11" hasCustomPrompt="1"/>
          </p:nvPr>
        </p:nvSpPr>
        <p:spPr>
          <a:xfrm>
            <a:off x="4571740" y="3017019"/>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400" b="0" kern="1200">
                <a:solidFill>
                  <a:schemeClr val="accent3"/>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position</a:t>
            </a:r>
          </a:p>
        </p:txBody>
      </p:sp>
      <p:sp>
        <p:nvSpPr>
          <p:cNvPr id="82" name="Text Placeholder 79"/>
          <p:cNvSpPr>
            <a:spLocks noGrp="1"/>
          </p:cNvSpPr>
          <p:nvPr>
            <p:ph type="body" sz="quarter" idx="12" hasCustomPrompt="1"/>
          </p:nvPr>
        </p:nvSpPr>
        <p:spPr>
          <a:xfrm>
            <a:off x="4571740" y="3245555"/>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400" b="0" kern="1200">
                <a:solidFill>
                  <a:schemeClr val="accent3"/>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company </a:t>
            </a:r>
          </a:p>
        </p:txBody>
      </p:sp>
      <p:sp>
        <p:nvSpPr>
          <p:cNvPr id="85" name="Picture Placeholder 84"/>
          <p:cNvSpPr>
            <a:spLocks noGrp="1"/>
          </p:cNvSpPr>
          <p:nvPr>
            <p:ph type="pic" sz="quarter" idx="13" hasCustomPrompt="1"/>
          </p:nvPr>
        </p:nvSpPr>
        <p:spPr>
          <a:xfrm>
            <a:off x="7449954" y="2750875"/>
            <a:ext cx="1016184" cy="732814"/>
          </a:xfrm>
        </p:spPr>
        <p:txBody>
          <a:bodyPr/>
          <a:lstStyle>
            <a:lvl1pPr marL="0" indent="0" algn="ctr">
              <a:buFontTx/>
              <a:buNone/>
              <a:defRPr/>
            </a:lvl1pPr>
          </a:lstStyle>
          <a:p>
            <a:r>
              <a:rPr lang="en-AU" dirty="0" smtClean="0"/>
              <a:t>Insert logo here</a:t>
            </a:r>
            <a:endParaRPr lang="en-AU" dirty="0"/>
          </a:p>
        </p:txBody>
      </p:sp>
      <p:grpSp>
        <p:nvGrpSpPr>
          <p:cNvPr id="74" name="Group 73"/>
          <p:cNvGrpSpPr/>
          <p:nvPr userDrawn="1"/>
        </p:nvGrpSpPr>
        <p:grpSpPr>
          <a:xfrm>
            <a:off x="4578428" y="4625975"/>
            <a:ext cx="2974819" cy="98115"/>
            <a:chOff x="4384063" y="4335946"/>
            <a:chExt cx="2974819" cy="98115"/>
          </a:xfrm>
          <a:solidFill>
            <a:schemeClr val="bg1">
              <a:lumMod val="65000"/>
            </a:schemeClr>
          </a:solidFill>
        </p:grpSpPr>
        <p:sp>
          <p:nvSpPr>
            <p:cNvPr id="75" name="Freeform 6"/>
            <p:cNvSpPr>
              <a:spLocks noEditPoints="1"/>
            </p:cNvSpPr>
            <p:nvPr/>
          </p:nvSpPr>
          <p:spPr bwMode="auto">
            <a:xfrm>
              <a:off x="4384063" y="4337667"/>
              <a:ext cx="72295" cy="94672"/>
            </a:xfrm>
            <a:custGeom>
              <a:avLst/>
              <a:gdLst>
                <a:gd name="T0" fmla="*/ 36 w 42"/>
                <a:gd name="T1" fmla="*/ 55 h 55"/>
                <a:gd name="T2" fmla="*/ 32 w 42"/>
                <a:gd name="T3" fmla="*/ 43 h 55"/>
                <a:gd name="T4" fmla="*/ 10 w 42"/>
                <a:gd name="T5" fmla="*/ 43 h 55"/>
                <a:gd name="T6" fmla="*/ 6 w 42"/>
                <a:gd name="T7" fmla="*/ 55 h 55"/>
                <a:gd name="T8" fmla="*/ 0 w 42"/>
                <a:gd name="T9" fmla="*/ 55 h 55"/>
                <a:gd name="T10" fmla="*/ 19 w 42"/>
                <a:gd name="T11" fmla="*/ 0 h 55"/>
                <a:gd name="T12" fmla="*/ 23 w 42"/>
                <a:gd name="T13" fmla="*/ 0 h 55"/>
                <a:gd name="T14" fmla="*/ 42 w 42"/>
                <a:gd name="T15" fmla="*/ 55 h 55"/>
                <a:gd name="T16" fmla="*/ 36 w 42"/>
                <a:gd name="T17" fmla="*/ 55 h 55"/>
                <a:gd name="T18" fmla="*/ 21 w 42"/>
                <a:gd name="T19" fmla="*/ 8 h 55"/>
                <a:gd name="T20" fmla="*/ 11 w 42"/>
                <a:gd name="T21" fmla="*/ 37 h 55"/>
                <a:gd name="T22" fmla="*/ 31 w 42"/>
                <a:gd name="T23" fmla="*/ 37 h 55"/>
                <a:gd name="T24" fmla="*/ 21 w 42"/>
                <a:gd name="T2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5">
                  <a:moveTo>
                    <a:pt x="36" y="55"/>
                  </a:moveTo>
                  <a:lnTo>
                    <a:pt x="32" y="43"/>
                  </a:lnTo>
                  <a:lnTo>
                    <a:pt x="10" y="43"/>
                  </a:lnTo>
                  <a:lnTo>
                    <a:pt x="6" y="55"/>
                  </a:lnTo>
                  <a:lnTo>
                    <a:pt x="0" y="55"/>
                  </a:lnTo>
                  <a:lnTo>
                    <a:pt x="19" y="0"/>
                  </a:lnTo>
                  <a:lnTo>
                    <a:pt x="23" y="0"/>
                  </a:lnTo>
                  <a:lnTo>
                    <a:pt x="42" y="55"/>
                  </a:lnTo>
                  <a:lnTo>
                    <a:pt x="36" y="55"/>
                  </a:lnTo>
                  <a:close/>
                  <a:moveTo>
                    <a:pt x="21" y="8"/>
                  </a:moveTo>
                  <a:lnTo>
                    <a:pt x="11" y="37"/>
                  </a:lnTo>
                  <a:lnTo>
                    <a:pt x="31" y="37"/>
                  </a:lnTo>
                  <a:lnTo>
                    <a:pt x="21"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76" name="Freeform 7"/>
            <p:cNvSpPr>
              <a:spLocks/>
            </p:cNvSpPr>
            <p:nvPr/>
          </p:nvSpPr>
          <p:spPr bwMode="auto">
            <a:xfrm>
              <a:off x="4497669" y="4337667"/>
              <a:ext cx="77459" cy="94672"/>
            </a:xfrm>
            <a:custGeom>
              <a:avLst/>
              <a:gdLst>
                <a:gd name="T0" fmla="*/ 39 w 45"/>
                <a:gd name="T1" fmla="*/ 55 h 55"/>
                <a:gd name="T2" fmla="*/ 39 w 45"/>
                <a:gd name="T3" fmla="*/ 13 h 55"/>
                <a:gd name="T4" fmla="*/ 25 w 45"/>
                <a:gd name="T5" fmla="*/ 46 h 55"/>
                <a:gd name="T6" fmla="*/ 20 w 45"/>
                <a:gd name="T7" fmla="*/ 46 h 55"/>
                <a:gd name="T8" fmla="*/ 5 w 45"/>
                <a:gd name="T9" fmla="*/ 13 h 55"/>
                <a:gd name="T10" fmla="*/ 5 w 45"/>
                <a:gd name="T11" fmla="*/ 55 h 55"/>
                <a:gd name="T12" fmla="*/ 0 w 45"/>
                <a:gd name="T13" fmla="*/ 55 h 55"/>
                <a:gd name="T14" fmla="*/ 0 w 45"/>
                <a:gd name="T15" fmla="*/ 0 h 55"/>
                <a:gd name="T16" fmla="*/ 5 w 45"/>
                <a:gd name="T17" fmla="*/ 0 h 55"/>
                <a:gd name="T18" fmla="*/ 23 w 45"/>
                <a:gd name="T19" fmla="*/ 39 h 55"/>
                <a:gd name="T20" fmla="*/ 39 w 45"/>
                <a:gd name="T21" fmla="*/ 0 h 55"/>
                <a:gd name="T22" fmla="*/ 45 w 45"/>
                <a:gd name="T23" fmla="*/ 0 h 55"/>
                <a:gd name="T24" fmla="*/ 45 w 45"/>
                <a:gd name="T25" fmla="*/ 55 h 55"/>
                <a:gd name="T26" fmla="*/ 39 w 45"/>
                <a:gd name="T27"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 h="55">
                  <a:moveTo>
                    <a:pt x="39" y="55"/>
                  </a:moveTo>
                  <a:lnTo>
                    <a:pt x="39" y="13"/>
                  </a:lnTo>
                  <a:lnTo>
                    <a:pt x="25" y="46"/>
                  </a:lnTo>
                  <a:lnTo>
                    <a:pt x="20" y="46"/>
                  </a:lnTo>
                  <a:lnTo>
                    <a:pt x="5" y="13"/>
                  </a:lnTo>
                  <a:lnTo>
                    <a:pt x="5" y="55"/>
                  </a:lnTo>
                  <a:lnTo>
                    <a:pt x="0" y="55"/>
                  </a:lnTo>
                  <a:lnTo>
                    <a:pt x="0" y="0"/>
                  </a:lnTo>
                  <a:lnTo>
                    <a:pt x="5" y="0"/>
                  </a:lnTo>
                  <a:lnTo>
                    <a:pt x="23" y="39"/>
                  </a:lnTo>
                  <a:lnTo>
                    <a:pt x="39" y="0"/>
                  </a:lnTo>
                  <a:lnTo>
                    <a:pt x="45" y="0"/>
                  </a:lnTo>
                  <a:lnTo>
                    <a:pt x="45" y="55"/>
                  </a:lnTo>
                  <a:lnTo>
                    <a:pt x="39"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77" name="Freeform 8"/>
            <p:cNvSpPr>
              <a:spLocks/>
            </p:cNvSpPr>
            <p:nvPr/>
          </p:nvSpPr>
          <p:spPr bwMode="auto">
            <a:xfrm>
              <a:off x="4618161" y="4335946"/>
              <a:ext cx="61967" cy="98115"/>
            </a:xfrm>
            <a:custGeom>
              <a:avLst/>
              <a:gdLst>
                <a:gd name="T0" fmla="*/ 45 w 47"/>
                <a:gd name="T1" fmla="*/ 58 h 70"/>
                <a:gd name="T2" fmla="*/ 40 w 47"/>
                <a:gd name="T3" fmla="*/ 64 h 70"/>
                <a:gd name="T4" fmla="*/ 33 w 47"/>
                <a:gd name="T5" fmla="*/ 68 h 70"/>
                <a:gd name="T6" fmla="*/ 23 w 47"/>
                <a:gd name="T7" fmla="*/ 70 h 70"/>
                <a:gd name="T8" fmla="*/ 10 w 47"/>
                <a:gd name="T9" fmla="*/ 68 h 70"/>
                <a:gd name="T10" fmla="*/ 0 w 47"/>
                <a:gd name="T11" fmla="*/ 61 h 70"/>
                <a:gd name="T12" fmla="*/ 5 w 47"/>
                <a:gd name="T13" fmla="*/ 56 h 70"/>
                <a:gd name="T14" fmla="*/ 13 w 47"/>
                <a:gd name="T15" fmla="*/ 62 h 70"/>
                <a:gd name="T16" fmla="*/ 23 w 47"/>
                <a:gd name="T17" fmla="*/ 63 h 70"/>
                <a:gd name="T18" fmla="*/ 35 w 47"/>
                <a:gd name="T19" fmla="*/ 60 h 70"/>
                <a:gd name="T20" fmla="*/ 39 w 47"/>
                <a:gd name="T21" fmla="*/ 50 h 70"/>
                <a:gd name="T22" fmla="*/ 39 w 47"/>
                <a:gd name="T23" fmla="*/ 46 h 70"/>
                <a:gd name="T24" fmla="*/ 36 w 47"/>
                <a:gd name="T25" fmla="*/ 42 h 70"/>
                <a:gd name="T26" fmla="*/ 33 w 47"/>
                <a:gd name="T27" fmla="*/ 40 h 70"/>
                <a:gd name="T28" fmla="*/ 27 w 47"/>
                <a:gd name="T29" fmla="*/ 39 h 70"/>
                <a:gd name="T30" fmla="*/ 19 w 47"/>
                <a:gd name="T31" fmla="*/ 37 h 70"/>
                <a:gd name="T32" fmla="*/ 7 w 47"/>
                <a:gd name="T33" fmla="*/ 32 h 70"/>
                <a:gd name="T34" fmla="*/ 1 w 47"/>
                <a:gd name="T35" fmla="*/ 19 h 70"/>
                <a:gd name="T36" fmla="*/ 3 w 47"/>
                <a:gd name="T37" fmla="*/ 12 h 70"/>
                <a:gd name="T38" fmla="*/ 7 w 47"/>
                <a:gd name="T39" fmla="*/ 5 h 70"/>
                <a:gd name="T40" fmla="*/ 14 w 47"/>
                <a:gd name="T41" fmla="*/ 2 h 70"/>
                <a:gd name="T42" fmla="*/ 23 w 47"/>
                <a:gd name="T43" fmla="*/ 0 h 70"/>
                <a:gd name="T44" fmla="*/ 35 w 47"/>
                <a:gd name="T45" fmla="*/ 2 h 70"/>
                <a:gd name="T46" fmla="*/ 44 w 47"/>
                <a:gd name="T47" fmla="*/ 8 h 70"/>
                <a:gd name="T48" fmla="*/ 39 w 47"/>
                <a:gd name="T49" fmla="*/ 12 h 70"/>
                <a:gd name="T50" fmla="*/ 32 w 47"/>
                <a:gd name="T51" fmla="*/ 8 h 70"/>
                <a:gd name="T52" fmla="*/ 23 w 47"/>
                <a:gd name="T53" fmla="*/ 7 h 70"/>
                <a:gd name="T54" fmla="*/ 12 w 47"/>
                <a:gd name="T55" fmla="*/ 10 h 70"/>
                <a:gd name="T56" fmla="*/ 9 w 47"/>
                <a:gd name="T57" fmla="*/ 19 h 70"/>
                <a:gd name="T58" fmla="*/ 12 w 47"/>
                <a:gd name="T59" fmla="*/ 27 h 70"/>
                <a:gd name="T60" fmla="*/ 16 w 47"/>
                <a:gd name="T61" fmla="*/ 29 h 70"/>
                <a:gd name="T62" fmla="*/ 21 w 47"/>
                <a:gd name="T63" fmla="*/ 31 h 70"/>
                <a:gd name="T64" fmla="*/ 28 w 47"/>
                <a:gd name="T65" fmla="*/ 32 h 70"/>
                <a:gd name="T66" fmla="*/ 33 w 47"/>
                <a:gd name="T67" fmla="*/ 33 h 70"/>
                <a:gd name="T68" fmla="*/ 36 w 47"/>
                <a:gd name="T69" fmla="*/ 34 h 70"/>
                <a:gd name="T70" fmla="*/ 39 w 47"/>
                <a:gd name="T71" fmla="*/ 35 h 70"/>
                <a:gd name="T72" fmla="*/ 41 w 47"/>
                <a:gd name="T73" fmla="*/ 37 h 70"/>
                <a:gd name="T74" fmla="*/ 47 w 47"/>
                <a:gd name="T75" fmla="*/ 50 h 70"/>
                <a:gd name="T76" fmla="*/ 45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5" y="58"/>
                  </a:moveTo>
                  <a:cubicBezTo>
                    <a:pt x="44" y="61"/>
                    <a:pt x="42" y="63"/>
                    <a:pt x="40" y="64"/>
                  </a:cubicBezTo>
                  <a:cubicBezTo>
                    <a:pt x="38" y="66"/>
                    <a:pt x="36" y="67"/>
                    <a:pt x="33" y="68"/>
                  </a:cubicBezTo>
                  <a:cubicBezTo>
                    <a:pt x="30" y="69"/>
                    <a:pt x="27" y="70"/>
                    <a:pt x="23" y="70"/>
                  </a:cubicBezTo>
                  <a:cubicBezTo>
                    <a:pt x="18" y="70"/>
                    <a:pt x="14" y="69"/>
                    <a:pt x="10" y="68"/>
                  </a:cubicBezTo>
                  <a:cubicBezTo>
                    <a:pt x="6" y="66"/>
                    <a:pt x="3" y="64"/>
                    <a:pt x="0" y="61"/>
                  </a:cubicBezTo>
                  <a:cubicBezTo>
                    <a:pt x="5" y="56"/>
                    <a:pt x="5" y="56"/>
                    <a:pt x="5" y="56"/>
                  </a:cubicBezTo>
                  <a:cubicBezTo>
                    <a:pt x="7" y="58"/>
                    <a:pt x="10" y="60"/>
                    <a:pt x="13" y="62"/>
                  </a:cubicBezTo>
                  <a:cubicBezTo>
                    <a:pt x="16" y="63"/>
                    <a:pt x="19" y="63"/>
                    <a:pt x="23" y="63"/>
                  </a:cubicBezTo>
                  <a:cubicBezTo>
                    <a:pt x="28" y="63"/>
                    <a:pt x="32" y="62"/>
                    <a:pt x="35" y="60"/>
                  </a:cubicBezTo>
                  <a:cubicBezTo>
                    <a:pt x="38" y="58"/>
                    <a:pt x="39" y="55"/>
                    <a:pt x="39" y="50"/>
                  </a:cubicBezTo>
                  <a:cubicBezTo>
                    <a:pt x="39" y="49"/>
                    <a:pt x="39" y="47"/>
                    <a:pt x="39" y="46"/>
                  </a:cubicBezTo>
                  <a:cubicBezTo>
                    <a:pt x="38" y="44"/>
                    <a:pt x="37" y="43"/>
                    <a:pt x="36" y="42"/>
                  </a:cubicBezTo>
                  <a:cubicBezTo>
                    <a:pt x="35" y="41"/>
                    <a:pt x="34" y="40"/>
                    <a:pt x="33" y="40"/>
                  </a:cubicBezTo>
                  <a:cubicBezTo>
                    <a:pt x="32" y="39"/>
                    <a:pt x="30" y="39"/>
                    <a:pt x="27" y="39"/>
                  </a:cubicBezTo>
                  <a:cubicBezTo>
                    <a:pt x="19" y="37"/>
                    <a:pt x="19" y="37"/>
                    <a:pt x="19" y="37"/>
                  </a:cubicBezTo>
                  <a:cubicBezTo>
                    <a:pt x="14" y="37"/>
                    <a:pt x="10" y="35"/>
                    <a:pt x="7" y="32"/>
                  </a:cubicBezTo>
                  <a:cubicBezTo>
                    <a:pt x="3" y="29"/>
                    <a:pt x="1" y="25"/>
                    <a:pt x="1" y="19"/>
                  </a:cubicBezTo>
                  <a:cubicBezTo>
                    <a:pt x="1" y="17"/>
                    <a:pt x="2" y="14"/>
                    <a:pt x="3" y="12"/>
                  </a:cubicBezTo>
                  <a:cubicBezTo>
                    <a:pt x="4" y="9"/>
                    <a:pt x="6" y="7"/>
                    <a:pt x="7" y="5"/>
                  </a:cubicBezTo>
                  <a:cubicBezTo>
                    <a:pt x="9" y="4"/>
                    <a:pt x="12" y="2"/>
                    <a:pt x="14" y="2"/>
                  </a:cubicBezTo>
                  <a:cubicBezTo>
                    <a:pt x="17" y="1"/>
                    <a:pt x="20" y="0"/>
                    <a:pt x="23" y="0"/>
                  </a:cubicBezTo>
                  <a:cubicBezTo>
                    <a:pt x="28" y="0"/>
                    <a:pt x="31" y="1"/>
                    <a:pt x="35" y="2"/>
                  </a:cubicBezTo>
                  <a:cubicBezTo>
                    <a:pt x="38" y="3"/>
                    <a:pt x="41" y="5"/>
                    <a:pt x="44" y="8"/>
                  </a:cubicBezTo>
                  <a:cubicBezTo>
                    <a:pt x="39" y="12"/>
                    <a:pt x="39" y="12"/>
                    <a:pt x="39" y="12"/>
                  </a:cubicBezTo>
                  <a:cubicBezTo>
                    <a:pt x="37" y="10"/>
                    <a:pt x="35" y="9"/>
                    <a:pt x="32" y="8"/>
                  </a:cubicBezTo>
                  <a:cubicBezTo>
                    <a:pt x="30" y="7"/>
                    <a:pt x="27" y="7"/>
                    <a:pt x="23" y="7"/>
                  </a:cubicBezTo>
                  <a:cubicBezTo>
                    <a:pt x="18" y="7"/>
                    <a:pt x="15" y="8"/>
                    <a:pt x="12" y="10"/>
                  </a:cubicBezTo>
                  <a:cubicBezTo>
                    <a:pt x="10" y="12"/>
                    <a:pt x="9" y="15"/>
                    <a:pt x="9" y="19"/>
                  </a:cubicBezTo>
                  <a:cubicBezTo>
                    <a:pt x="9" y="23"/>
                    <a:pt x="10" y="25"/>
                    <a:pt x="12" y="27"/>
                  </a:cubicBezTo>
                  <a:cubicBezTo>
                    <a:pt x="13" y="28"/>
                    <a:pt x="14" y="29"/>
                    <a:pt x="16" y="29"/>
                  </a:cubicBezTo>
                  <a:cubicBezTo>
                    <a:pt x="17" y="30"/>
                    <a:pt x="19" y="30"/>
                    <a:pt x="21" y="31"/>
                  </a:cubicBezTo>
                  <a:cubicBezTo>
                    <a:pt x="28" y="32"/>
                    <a:pt x="28" y="32"/>
                    <a:pt x="28" y="32"/>
                  </a:cubicBezTo>
                  <a:cubicBezTo>
                    <a:pt x="30" y="32"/>
                    <a:pt x="31" y="32"/>
                    <a:pt x="33" y="33"/>
                  </a:cubicBezTo>
                  <a:cubicBezTo>
                    <a:pt x="34" y="33"/>
                    <a:pt x="35" y="33"/>
                    <a:pt x="36" y="34"/>
                  </a:cubicBezTo>
                  <a:cubicBezTo>
                    <a:pt x="37" y="34"/>
                    <a:pt x="38" y="35"/>
                    <a:pt x="39" y="35"/>
                  </a:cubicBezTo>
                  <a:cubicBezTo>
                    <a:pt x="39" y="36"/>
                    <a:pt x="40" y="36"/>
                    <a:pt x="41" y="37"/>
                  </a:cubicBezTo>
                  <a:cubicBezTo>
                    <a:pt x="45" y="40"/>
                    <a:pt x="47" y="45"/>
                    <a:pt x="47" y="50"/>
                  </a:cubicBezTo>
                  <a:cubicBezTo>
                    <a:pt x="47" y="53"/>
                    <a:pt x="46" y="56"/>
                    <a:pt x="45"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78" name="Freeform 9"/>
            <p:cNvSpPr>
              <a:spLocks noEditPoints="1"/>
            </p:cNvSpPr>
            <p:nvPr/>
          </p:nvSpPr>
          <p:spPr bwMode="auto">
            <a:xfrm>
              <a:off x="4726603" y="4337667"/>
              <a:ext cx="61967" cy="94672"/>
            </a:xfrm>
            <a:custGeom>
              <a:avLst/>
              <a:gdLst>
                <a:gd name="T0" fmla="*/ 39 w 48"/>
                <a:gd name="T1" fmla="*/ 68 h 68"/>
                <a:gd name="T2" fmla="*/ 24 w 48"/>
                <a:gd name="T3" fmla="*/ 38 h 68"/>
                <a:gd name="T4" fmla="*/ 7 w 48"/>
                <a:gd name="T5" fmla="*/ 38 h 68"/>
                <a:gd name="T6" fmla="*/ 7 w 48"/>
                <a:gd name="T7" fmla="*/ 68 h 68"/>
                <a:gd name="T8" fmla="*/ 0 w 48"/>
                <a:gd name="T9" fmla="*/ 68 h 68"/>
                <a:gd name="T10" fmla="*/ 0 w 48"/>
                <a:gd name="T11" fmla="*/ 0 h 68"/>
                <a:gd name="T12" fmla="*/ 26 w 48"/>
                <a:gd name="T13" fmla="*/ 0 h 68"/>
                <a:gd name="T14" fmla="*/ 34 w 48"/>
                <a:gd name="T15" fmla="*/ 1 h 68"/>
                <a:gd name="T16" fmla="*/ 41 w 48"/>
                <a:gd name="T17" fmla="*/ 5 h 68"/>
                <a:gd name="T18" fmla="*/ 45 w 48"/>
                <a:gd name="T19" fmla="*/ 11 h 68"/>
                <a:gd name="T20" fmla="*/ 46 w 48"/>
                <a:gd name="T21" fmla="*/ 19 h 68"/>
                <a:gd name="T22" fmla="*/ 42 w 48"/>
                <a:gd name="T23" fmla="*/ 31 h 68"/>
                <a:gd name="T24" fmla="*/ 32 w 48"/>
                <a:gd name="T25" fmla="*/ 37 h 68"/>
                <a:gd name="T26" fmla="*/ 48 w 48"/>
                <a:gd name="T27" fmla="*/ 68 h 68"/>
                <a:gd name="T28" fmla="*/ 39 w 48"/>
                <a:gd name="T29" fmla="*/ 68 h 68"/>
                <a:gd name="T30" fmla="*/ 35 w 48"/>
                <a:gd name="T31" fmla="*/ 9 h 68"/>
                <a:gd name="T32" fmla="*/ 26 w 48"/>
                <a:gd name="T33" fmla="*/ 6 h 68"/>
                <a:gd name="T34" fmla="*/ 7 w 48"/>
                <a:gd name="T35" fmla="*/ 6 h 68"/>
                <a:gd name="T36" fmla="*/ 7 w 48"/>
                <a:gd name="T37" fmla="*/ 31 h 68"/>
                <a:gd name="T38" fmla="*/ 26 w 48"/>
                <a:gd name="T39" fmla="*/ 31 h 68"/>
                <a:gd name="T40" fmla="*/ 35 w 48"/>
                <a:gd name="T41" fmla="*/ 28 h 68"/>
                <a:gd name="T42" fmla="*/ 39 w 48"/>
                <a:gd name="T43" fmla="*/ 19 h 68"/>
                <a:gd name="T44" fmla="*/ 35 w 48"/>
                <a:gd name="T45"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68">
                  <a:moveTo>
                    <a:pt x="39" y="68"/>
                  </a:moveTo>
                  <a:cubicBezTo>
                    <a:pt x="24" y="38"/>
                    <a:pt x="24" y="38"/>
                    <a:pt x="24" y="38"/>
                  </a:cubicBezTo>
                  <a:cubicBezTo>
                    <a:pt x="7" y="38"/>
                    <a:pt x="7" y="38"/>
                    <a:pt x="7" y="38"/>
                  </a:cubicBezTo>
                  <a:cubicBezTo>
                    <a:pt x="7" y="68"/>
                    <a:pt x="7" y="68"/>
                    <a:pt x="7" y="68"/>
                  </a:cubicBezTo>
                  <a:cubicBezTo>
                    <a:pt x="0" y="68"/>
                    <a:pt x="0" y="68"/>
                    <a:pt x="0" y="68"/>
                  </a:cubicBezTo>
                  <a:cubicBezTo>
                    <a:pt x="0" y="0"/>
                    <a:pt x="0" y="0"/>
                    <a:pt x="0" y="0"/>
                  </a:cubicBezTo>
                  <a:cubicBezTo>
                    <a:pt x="26" y="0"/>
                    <a:pt x="26" y="0"/>
                    <a:pt x="26" y="0"/>
                  </a:cubicBezTo>
                  <a:cubicBezTo>
                    <a:pt x="29" y="0"/>
                    <a:pt x="32" y="0"/>
                    <a:pt x="34" y="1"/>
                  </a:cubicBezTo>
                  <a:cubicBezTo>
                    <a:pt x="37" y="2"/>
                    <a:pt x="39" y="3"/>
                    <a:pt x="41" y="5"/>
                  </a:cubicBezTo>
                  <a:cubicBezTo>
                    <a:pt x="43" y="6"/>
                    <a:pt x="44" y="8"/>
                    <a:pt x="45" y="11"/>
                  </a:cubicBezTo>
                  <a:cubicBezTo>
                    <a:pt x="46" y="13"/>
                    <a:pt x="46" y="16"/>
                    <a:pt x="46" y="19"/>
                  </a:cubicBezTo>
                  <a:cubicBezTo>
                    <a:pt x="46" y="24"/>
                    <a:pt x="45" y="28"/>
                    <a:pt x="42" y="31"/>
                  </a:cubicBezTo>
                  <a:cubicBezTo>
                    <a:pt x="40" y="34"/>
                    <a:pt x="36" y="36"/>
                    <a:pt x="32" y="37"/>
                  </a:cubicBezTo>
                  <a:cubicBezTo>
                    <a:pt x="48" y="68"/>
                    <a:pt x="48" y="68"/>
                    <a:pt x="48" y="68"/>
                  </a:cubicBezTo>
                  <a:lnTo>
                    <a:pt x="39" y="68"/>
                  </a:lnTo>
                  <a:close/>
                  <a:moveTo>
                    <a:pt x="35" y="9"/>
                  </a:moveTo>
                  <a:cubicBezTo>
                    <a:pt x="33" y="7"/>
                    <a:pt x="30" y="6"/>
                    <a:pt x="26" y="6"/>
                  </a:cubicBezTo>
                  <a:cubicBezTo>
                    <a:pt x="7" y="6"/>
                    <a:pt x="7" y="6"/>
                    <a:pt x="7" y="6"/>
                  </a:cubicBezTo>
                  <a:cubicBezTo>
                    <a:pt x="7" y="31"/>
                    <a:pt x="7" y="31"/>
                    <a:pt x="7" y="31"/>
                  </a:cubicBezTo>
                  <a:cubicBezTo>
                    <a:pt x="26" y="31"/>
                    <a:pt x="26" y="31"/>
                    <a:pt x="26" y="31"/>
                  </a:cubicBezTo>
                  <a:cubicBezTo>
                    <a:pt x="30" y="31"/>
                    <a:pt x="33" y="30"/>
                    <a:pt x="35" y="28"/>
                  </a:cubicBezTo>
                  <a:cubicBezTo>
                    <a:pt x="38" y="26"/>
                    <a:pt x="39" y="23"/>
                    <a:pt x="39" y="19"/>
                  </a:cubicBezTo>
                  <a:cubicBezTo>
                    <a:pt x="39" y="15"/>
                    <a:pt x="38" y="11"/>
                    <a:pt x="35" y="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79" name="Freeform 10"/>
            <p:cNvSpPr>
              <a:spLocks/>
            </p:cNvSpPr>
            <p:nvPr/>
          </p:nvSpPr>
          <p:spPr bwMode="auto">
            <a:xfrm>
              <a:off x="4828160" y="4335946"/>
              <a:ext cx="61967" cy="98115"/>
            </a:xfrm>
            <a:custGeom>
              <a:avLst/>
              <a:gdLst>
                <a:gd name="T0" fmla="*/ 45 w 47"/>
                <a:gd name="T1" fmla="*/ 58 h 70"/>
                <a:gd name="T2" fmla="*/ 41 w 47"/>
                <a:gd name="T3" fmla="*/ 64 h 70"/>
                <a:gd name="T4" fmla="*/ 33 w 47"/>
                <a:gd name="T5" fmla="*/ 68 h 70"/>
                <a:gd name="T6" fmla="*/ 24 w 47"/>
                <a:gd name="T7" fmla="*/ 70 h 70"/>
                <a:gd name="T8" fmla="*/ 10 w 47"/>
                <a:gd name="T9" fmla="*/ 68 h 70"/>
                <a:gd name="T10" fmla="*/ 0 w 47"/>
                <a:gd name="T11" fmla="*/ 61 h 70"/>
                <a:gd name="T12" fmla="*/ 5 w 47"/>
                <a:gd name="T13" fmla="*/ 56 h 70"/>
                <a:gd name="T14" fmla="*/ 14 w 47"/>
                <a:gd name="T15" fmla="*/ 62 h 70"/>
                <a:gd name="T16" fmla="*/ 24 w 47"/>
                <a:gd name="T17" fmla="*/ 63 h 70"/>
                <a:gd name="T18" fmla="*/ 36 w 47"/>
                <a:gd name="T19" fmla="*/ 60 h 70"/>
                <a:gd name="T20" fmla="*/ 40 w 47"/>
                <a:gd name="T21" fmla="*/ 50 h 70"/>
                <a:gd name="T22" fmla="*/ 39 w 47"/>
                <a:gd name="T23" fmla="*/ 46 h 70"/>
                <a:gd name="T24" fmla="*/ 37 w 47"/>
                <a:gd name="T25" fmla="*/ 42 h 70"/>
                <a:gd name="T26" fmla="*/ 33 w 47"/>
                <a:gd name="T27" fmla="*/ 40 h 70"/>
                <a:gd name="T28" fmla="*/ 28 w 47"/>
                <a:gd name="T29" fmla="*/ 39 h 70"/>
                <a:gd name="T30" fmla="*/ 20 w 47"/>
                <a:gd name="T31" fmla="*/ 37 h 70"/>
                <a:gd name="T32" fmla="*/ 7 w 47"/>
                <a:gd name="T33" fmla="*/ 32 h 70"/>
                <a:gd name="T34" fmla="*/ 2 w 47"/>
                <a:gd name="T35" fmla="*/ 19 h 70"/>
                <a:gd name="T36" fmla="*/ 3 w 47"/>
                <a:gd name="T37" fmla="*/ 12 h 70"/>
                <a:gd name="T38" fmla="*/ 8 w 47"/>
                <a:gd name="T39" fmla="*/ 5 h 70"/>
                <a:gd name="T40" fmla="*/ 15 w 47"/>
                <a:gd name="T41" fmla="*/ 2 h 70"/>
                <a:gd name="T42" fmla="*/ 24 w 47"/>
                <a:gd name="T43" fmla="*/ 0 h 70"/>
                <a:gd name="T44" fmla="*/ 35 w 47"/>
                <a:gd name="T45" fmla="*/ 2 h 70"/>
                <a:gd name="T46" fmla="*/ 44 w 47"/>
                <a:gd name="T47" fmla="*/ 8 h 70"/>
                <a:gd name="T48" fmla="*/ 39 w 47"/>
                <a:gd name="T49" fmla="*/ 12 h 70"/>
                <a:gd name="T50" fmla="*/ 33 w 47"/>
                <a:gd name="T51" fmla="*/ 8 h 70"/>
                <a:gd name="T52" fmla="*/ 24 w 47"/>
                <a:gd name="T53" fmla="*/ 7 h 70"/>
                <a:gd name="T54" fmla="*/ 13 w 47"/>
                <a:gd name="T55" fmla="*/ 10 h 70"/>
                <a:gd name="T56" fmla="*/ 9 w 47"/>
                <a:gd name="T57" fmla="*/ 19 h 70"/>
                <a:gd name="T58" fmla="*/ 12 w 47"/>
                <a:gd name="T59" fmla="*/ 27 h 70"/>
                <a:gd name="T60" fmla="*/ 16 w 47"/>
                <a:gd name="T61" fmla="*/ 29 h 70"/>
                <a:gd name="T62" fmla="*/ 21 w 47"/>
                <a:gd name="T63" fmla="*/ 31 h 70"/>
                <a:gd name="T64" fmla="*/ 29 w 47"/>
                <a:gd name="T65" fmla="*/ 32 h 70"/>
                <a:gd name="T66" fmla="*/ 33 w 47"/>
                <a:gd name="T67" fmla="*/ 33 h 70"/>
                <a:gd name="T68" fmla="*/ 36 w 47"/>
                <a:gd name="T69" fmla="*/ 34 h 70"/>
                <a:gd name="T70" fmla="*/ 39 w 47"/>
                <a:gd name="T71" fmla="*/ 35 h 70"/>
                <a:gd name="T72" fmla="*/ 41 w 47"/>
                <a:gd name="T73" fmla="*/ 37 h 70"/>
                <a:gd name="T74" fmla="*/ 47 w 47"/>
                <a:gd name="T75" fmla="*/ 50 h 70"/>
                <a:gd name="T76" fmla="*/ 45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5" y="58"/>
                  </a:moveTo>
                  <a:cubicBezTo>
                    <a:pt x="44" y="61"/>
                    <a:pt x="43" y="63"/>
                    <a:pt x="41" y="64"/>
                  </a:cubicBezTo>
                  <a:cubicBezTo>
                    <a:pt x="39" y="66"/>
                    <a:pt x="36" y="67"/>
                    <a:pt x="33" y="68"/>
                  </a:cubicBezTo>
                  <a:cubicBezTo>
                    <a:pt x="30" y="69"/>
                    <a:pt x="27" y="70"/>
                    <a:pt x="24" y="70"/>
                  </a:cubicBezTo>
                  <a:cubicBezTo>
                    <a:pt x="18" y="70"/>
                    <a:pt x="14" y="69"/>
                    <a:pt x="10" y="68"/>
                  </a:cubicBezTo>
                  <a:cubicBezTo>
                    <a:pt x="7" y="66"/>
                    <a:pt x="3" y="64"/>
                    <a:pt x="0" y="61"/>
                  </a:cubicBezTo>
                  <a:cubicBezTo>
                    <a:pt x="5" y="56"/>
                    <a:pt x="5" y="56"/>
                    <a:pt x="5" y="56"/>
                  </a:cubicBezTo>
                  <a:cubicBezTo>
                    <a:pt x="8" y="58"/>
                    <a:pt x="11" y="60"/>
                    <a:pt x="14" y="62"/>
                  </a:cubicBezTo>
                  <a:cubicBezTo>
                    <a:pt x="17" y="63"/>
                    <a:pt x="20" y="63"/>
                    <a:pt x="24" y="63"/>
                  </a:cubicBezTo>
                  <a:cubicBezTo>
                    <a:pt x="29" y="63"/>
                    <a:pt x="33" y="62"/>
                    <a:pt x="36" y="60"/>
                  </a:cubicBezTo>
                  <a:cubicBezTo>
                    <a:pt x="38" y="58"/>
                    <a:pt x="40" y="55"/>
                    <a:pt x="40" y="50"/>
                  </a:cubicBezTo>
                  <a:cubicBezTo>
                    <a:pt x="40" y="49"/>
                    <a:pt x="40" y="47"/>
                    <a:pt x="39" y="46"/>
                  </a:cubicBezTo>
                  <a:cubicBezTo>
                    <a:pt x="38" y="44"/>
                    <a:pt x="38" y="43"/>
                    <a:pt x="37" y="42"/>
                  </a:cubicBezTo>
                  <a:cubicBezTo>
                    <a:pt x="35" y="41"/>
                    <a:pt x="34" y="40"/>
                    <a:pt x="33" y="40"/>
                  </a:cubicBezTo>
                  <a:cubicBezTo>
                    <a:pt x="32" y="39"/>
                    <a:pt x="30" y="39"/>
                    <a:pt x="28" y="39"/>
                  </a:cubicBezTo>
                  <a:cubicBezTo>
                    <a:pt x="20" y="37"/>
                    <a:pt x="20" y="37"/>
                    <a:pt x="20" y="37"/>
                  </a:cubicBezTo>
                  <a:cubicBezTo>
                    <a:pt x="14" y="37"/>
                    <a:pt x="10" y="35"/>
                    <a:pt x="7" y="32"/>
                  </a:cubicBezTo>
                  <a:cubicBezTo>
                    <a:pt x="4" y="29"/>
                    <a:pt x="2" y="25"/>
                    <a:pt x="2" y="19"/>
                  </a:cubicBezTo>
                  <a:cubicBezTo>
                    <a:pt x="2" y="17"/>
                    <a:pt x="2" y="14"/>
                    <a:pt x="3" y="12"/>
                  </a:cubicBezTo>
                  <a:cubicBezTo>
                    <a:pt x="4" y="9"/>
                    <a:pt x="6" y="7"/>
                    <a:pt x="8" y="5"/>
                  </a:cubicBezTo>
                  <a:cubicBezTo>
                    <a:pt x="10" y="4"/>
                    <a:pt x="12" y="2"/>
                    <a:pt x="15" y="2"/>
                  </a:cubicBezTo>
                  <a:cubicBezTo>
                    <a:pt x="17" y="1"/>
                    <a:pt x="20" y="0"/>
                    <a:pt x="24" y="0"/>
                  </a:cubicBezTo>
                  <a:cubicBezTo>
                    <a:pt x="28" y="0"/>
                    <a:pt x="32" y="1"/>
                    <a:pt x="35" y="2"/>
                  </a:cubicBezTo>
                  <a:cubicBezTo>
                    <a:pt x="38" y="3"/>
                    <a:pt x="41" y="5"/>
                    <a:pt x="44" y="8"/>
                  </a:cubicBezTo>
                  <a:cubicBezTo>
                    <a:pt x="39" y="12"/>
                    <a:pt x="39" y="12"/>
                    <a:pt x="39" y="12"/>
                  </a:cubicBezTo>
                  <a:cubicBezTo>
                    <a:pt x="37" y="10"/>
                    <a:pt x="35" y="9"/>
                    <a:pt x="33" y="8"/>
                  </a:cubicBezTo>
                  <a:cubicBezTo>
                    <a:pt x="30" y="7"/>
                    <a:pt x="27" y="7"/>
                    <a:pt x="24" y="7"/>
                  </a:cubicBezTo>
                  <a:cubicBezTo>
                    <a:pt x="19" y="7"/>
                    <a:pt x="15" y="8"/>
                    <a:pt x="13" y="10"/>
                  </a:cubicBezTo>
                  <a:cubicBezTo>
                    <a:pt x="10" y="12"/>
                    <a:pt x="9" y="15"/>
                    <a:pt x="9" y="19"/>
                  </a:cubicBezTo>
                  <a:cubicBezTo>
                    <a:pt x="9" y="23"/>
                    <a:pt x="10" y="25"/>
                    <a:pt x="12" y="27"/>
                  </a:cubicBezTo>
                  <a:cubicBezTo>
                    <a:pt x="13" y="28"/>
                    <a:pt x="15" y="29"/>
                    <a:pt x="16" y="29"/>
                  </a:cubicBezTo>
                  <a:cubicBezTo>
                    <a:pt x="18" y="30"/>
                    <a:pt x="20" y="30"/>
                    <a:pt x="21" y="31"/>
                  </a:cubicBezTo>
                  <a:cubicBezTo>
                    <a:pt x="29" y="32"/>
                    <a:pt x="29" y="32"/>
                    <a:pt x="29" y="32"/>
                  </a:cubicBezTo>
                  <a:cubicBezTo>
                    <a:pt x="30" y="32"/>
                    <a:pt x="32" y="32"/>
                    <a:pt x="33" y="33"/>
                  </a:cubicBezTo>
                  <a:cubicBezTo>
                    <a:pt x="34" y="33"/>
                    <a:pt x="36" y="33"/>
                    <a:pt x="36" y="34"/>
                  </a:cubicBezTo>
                  <a:cubicBezTo>
                    <a:pt x="37" y="34"/>
                    <a:pt x="38" y="35"/>
                    <a:pt x="39" y="35"/>
                  </a:cubicBezTo>
                  <a:cubicBezTo>
                    <a:pt x="40" y="36"/>
                    <a:pt x="41" y="36"/>
                    <a:pt x="41" y="37"/>
                  </a:cubicBezTo>
                  <a:cubicBezTo>
                    <a:pt x="45" y="40"/>
                    <a:pt x="47" y="45"/>
                    <a:pt x="47" y="50"/>
                  </a:cubicBezTo>
                  <a:cubicBezTo>
                    <a:pt x="47" y="53"/>
                    <a:pt x="47" y="56"/>
                    <a:pt x="45"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dirty="0">
                <a:solidFill>
                  <a:schemeClr val="bg1">
                    <a:lumMod val="65000"/>
                  </a:schemeClr>
                </a:solidFill>
              </a:endParaRPr>
            </a:p>
          </p:txBody>
        </p:sp>
        <p:sp>
          <p:nvSpPr>
            <p:cNvPr id="83" name="Freeform 11"/>
            <p:cNvSpPr>
              <a:spLocks/>
            </p:cNvSpPr>
            <p:nvPr/>
          </p:nvSpPr>
          <p:spPr bwMode="auto">
            <a:xfrm>
              <a:off x="5007176" y="4337667"/>
              <a:ext cx="67131" cy="94672"/>
            </a:xfrm>
            <a:custGeom>
              <a:avLst/>
              <a:gdLst>
                <a:gd name="T0" fmla="*/ 33 w 39"/>
                <a:gd name="T1" fmla="*/ 55 h 55"/>
                <a:gd name="T2" fmla="*/ 6 w 39"/>
                <a:gd name="T3" fmla="*/ 11 h 55"/>
                <a:gd name="T4" fmla="*/ 6 w 39"/>
                <a:gd name="T5" fmla="*/ 55 h 55"/>
                <a:gd name="T6" fmla="*/ 0 w 39"/>
                <a:gd name="T7" fmla="*/ 55 h 55"/>
                <a:gd name="T8" fmla="*/ 0 w 39"/>
                <a:gd name="T9" fmla="*/ 0 h 55"/>
                <a:gd name="T10" fmla="*/ 5 w 39"/>
                <a:gd name="T11" fmla="*/ 0 h 55"/>
                <a:gd name="T12" fmla="*/ 33 w 39"/>
                <a:gd name="T13" fmla="*/ 44 h 55"/>
                <a:gd name="T14" fmla="*/ 33 w 39"/>
                <a:gd name="T15" fmla="*/ 0 h 55"/>
                <a:gd name="T16" fmla="*/ 39 w 39"/>
                <a:gd name="T17" fmla="*/ 0 h 55"/>
                <a:gd name="T18" fmla="*/ 39 w 39"/>
                <a:gd name="T19" fmla="*/ 55 h 55"/>
                <a:gd name="T20" fmla="*/ 33 w 39"/>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55">
                  <a:moveTo>
                    <a:pt x="33" y="55"/>
                  </a:moveTo>
                  <a:lnTo>
                    <a:pt x="6" y="11"/>
                  </a:lnTo>
                  <a:lnTo>
                    <a:pt x="6" y="55"/>
                  </a:lnTo>
                  <a:lnTo>
                    <a:pt x="0" y="55"/>
                  </a:lnTo>
                  <a:lnTo>
                    <a:pt x="0" y="0"/>
                  </a:lnTo>
                  <a:lnTo>
                    <a:pt x="5" y="0"/>
                  </a:lnTo>
                  <a:lnTo>
                    <a:pt x="33" y="44"/>
                  </a:lnTo>
                  <a:lnTo>
                    <a:pt x="33" y="0"/>
                  </a:lnTo>
                  <a:lnTo>
                    <a:pt x="39" y="0"/>
                  </a:lnTo>
                  <a:lnTo>
                    <a:pt x="39"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4" name="Freeform 12"/>
            <p:cNvSpPr>
              <a:spLocks noEditPoints="1"/>
            </p:cNvSpPr>
            <p:nvPr/>
          </p:nvSpPr>
          <p:spPr bwMode="auto">
            <a:xfrm>
              <a:off x="5115618" y="4337667"/>
              <a:ext cx="74016" cy="94672"/>
            </a:xfrm>
            <a:custGeom>
              <a:avLst/>
              <a:gdLst>
                <a:gd name="T0" fmla="*/ 37 w 43"/>
                <a:gd name="T1" fmla="*/ 55 h 55"/>
                <a:gd name="T2" fmla="*/ 33 w 43"/>
                <a:gd name="T3" fmla="*/ 43 h 55"/>
                <a:gd name="T4" fmla="*/ 10 w 43"/>
                <a:gd name="T5" fmla="*/ 43 h 55"/>
                <a:gd name="T6" fmla="*/ 6 w 43"/>
                <a:gd name="T7" fmla="*/ 55 h 55"/>
                <a:gd name="T8" fmla="*/ 0 w 43"/>
                <a:gd name="T9" fmla="*/ 55 h 55"/>
                <a:gd name="T10" fmla="*/ 19 w 43"/>
                <a:gd name="T11" fmla="*/ 0 h 55"/>
                <a:gd name="T12" fmla="*/ 24 w 43"/>
                <a:gd name="T13" fmla="*/ 0 h 55"/>
                <a:gd name="T14" fmla="*/ 43 w 43"/>
                <a:gd name="T15" fmla="*/ 55 h 55"/>
                <a:gd name="T16" fmla="*/ 37 w 43"/>
                <a:gd name="T17" fmla="*/ 55 h 55"/>
                <a:gd name="T18" fmla="*/ 22 w 43"/>
                <a:gd name="T19" fmla="*/ 8 h 55"/>
                <a:gd name="T20" fmla="*/ 12 w 43"/>
                <a:gd name="T21" fmla="*/ 37 h 55"/>
                <a:gd name="T22" fmla="*/ 31 w 43"/>
                <a:gd name="T23" fmla="*/ 37 h 55"/>
                <a:gd name="T24" fmla="*/ 22 w 43"/>
                <a:gd name="T2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55">
                  <a:moveTo>
                    <a:pt x="37" y="55"/>
                  </a:moveTo>
                  <a:lnTo>
                    <a:pt x="33" y="43"/>
                  </a:lnTo>
                  <a:lnTo>
                    <a:pt x="10" y="43"/>
                  </a:lnTo>
                  <a:lnTo>
                    <a:pt x="6" y="55"/>
                  </a:lnTo>
                  <a:lnTo>
                    <a:pt x="0" y="55"/>
                  </a:lnTo>
                  <a:lnTo>
                    <a:pt x="19" y="0"/>
                  </a:lnTo>
                  <a:lnTo>
                    <a:pt x="24" y="0"/>
                  </a:lnTo>
                  <a:lnTo>
                    <a:pt x="43" y="55"/>
                  </a:lnTo>
                  <a:lnTo>
                    <a:pt x="37" y="55"/>
                  </a:lnTo>
                  <a:close/>
                  <a:moveTo>
                    <a:pt x="22" y="8"/>
                  </a:moveTo>
                  <a:lnTo>
                    <a:pt x="12" y="37"/>
                  </a:lnTo>
                  <a:lnTo>
                    <a:pt x="31" y="37"/>
                  </a:lnTo>
                  <a:lnTo>
                    <a:pt x="22"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6" name="Freeform 13"/>
            <p:cNvSpPr>
              <a:spLocks/>
            </p:cNvSpPr>
            <p:nvPr/>
          </p:nvSpPr>
          <p:spPr bwMode="auto">
            <a:xfrm>
              <a:off x="5215454" y="4337667"/>
              <a:ext cx="61967" cy="94672"/>
            </a:xfrm>
            <a:custGeom>
              <a:avLst/>
              <a:gdLst>
                <a:gd name="T0" fmla="*/ 22 w 36"/>
                <a:gd name="T1" fmla="*/ 5 h 55"/>
                <a:gd name="T2" fmla="*/ 22 w 36"/>
                <a:gd name="T3" fmla="*/ 55 h 55"/>
                <a:gd name="T4" fmla="*/ 16 w 36"/>
                <a:gd name="T5" fmla="*/ 55 h 55"/>
                <a:gd name="T6" fmla="*/ 16 w 36"/>
                <a:gd name="T7" fmla="*/ 5 h 55"/>
                <a:gd name="T8" fmla="*/ 0 w 36"/>
                <a:gd name="T9" fmla="*/ 5 h 55"/>
                <a:gd name="T10" fmla="*/ 0 w 36"/>
                <a:gd name="T11" fmla="*/ 0 h 55"/>
                <a:gd name="T12" fmla="*/ 36 w 36"/>
                <a:gd name="T13" fmla="*/ 0 h 55"/>
                <a:gd name="T14" fmla="*/ 36 w 36"/>
                <a:gd name="T15" fmla="*/ 5 h 55"/>
                <a:gd name="T16" fmla="*/ 22 w 36"/>
                <a:gd name="T17"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55">
                  <a:moveTo>
                    <a:pt x="22" y="5"/>
                  </a:moveTo>
                  <a:lnTo>
                    <a:pt x="22" y="55"/>
                  </a:lnTo>
                  <a:lnTo>
                    <a:pt x="16" y="55"/>
                  </a:lnTo>
                  <a:lnTo>
                    <a:pt x="16" y="5"/>
                  </a:lnTo>
                  <a:lnTo>
                    <a:pt x="0" y="5"/>
                  </a:lnTo>
                  <a:lnTo>
                    <a:pt x="0" y="0"/>
                  </a:lnTo>
                  <a:lnTo>
                    <a:pt x="36" y="0"/>
                  </a:lnTo>
                  <a:lnTo>
                    <a:pt x="36" y="5"/>
                  </a:lnTo>
                  <a:lnTo>
                    <a:pt x="22"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7" name="Rectangle 14"/>
            <p:cNvSpPr>
              <a:spLocks noChangeArrowheads="1"/>
            </p:cNvSpPr>
            <p:nvPr/>
          </p:nvSpPr>
          <p:spPr bwMode="auto">
            <a:xfrm>
              <a:off x="5322175" y="4337667"/>
              <a:ext cx="10328" cy="94672"/>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8" name="Freeform 15"/>
            <p:cNvSpPr>
              <a:spLocks noEditPoints="1"/>
            </p:cNvSpPr>
            <p:nvPr/>
          </p:nvSpPr>
          <p:spPr bwMode="auto">
            <a:xfrm>
              <a:off x="5378978" y="4335946"/>
              <a:ext cx="61967" cy="98115"/>
            </a:xfrm>
            <a:custGeom>
              <a:avLst/>
              <a:gdLst>
                <a:gd name="T0" fmla="*/ 47 w 47"/>
                <a:gd name="T1" fmla="*/ 44 h 70"/>
                <a:gd name="T2" fmla="*/ 47 w 47"/>
                <a:gd name="T3" fmla="*/ 52 h 70"/>
                <a:gd name="T4" fmla="*/ 45 w 47"/>
                <a:gd name="T5" fmla="*/ 58 h 70"/>
                <a:gd name="T6" fmla="*/ 41 w 47"/>
                <a:gd name="T7" fmla="*/ 63 h 70"/>
                <a:gd name="T8" fmla="*/ 33 w 47"/>
                <a:gd name="T9" fmla="*/ 68 h 70"/>
                <a:gd name="T10" fmla="*/ 23 w 47"/>
                <a:gd name="T11" fmla="*/ 70 h 70"/>
                <a:gd name="T12" fmla="*/ 6 w 47"/>
                <a:gd name="T13" fmla="*/ 63 h 70"/>
                <a:gd name="T14" fmla="*/ 2 w 47"/>
                <a:gd name="T15" fmla="*/ 58 h 70"/>
                <a:gd name="T16" fmla="*/ 0 w 47"/>
                <a:gd name="T17" fmla="*/ 52 h 70"/>
                <a:gd name="T18" fmla="*/ 0 w 47"/>
                <a:gd name="T19" fmla="*/ 44 h 70"/>
                <a:gd name="T20" fmla="*/ 0 w 47"/>
                <a:gd name="T21" fmla="*/ 35 h 70"/>
                <a:gd name="T22" fmla="*/ 0 w 47"/>
                <a:gd name="T23" fmla="*/ 25 h 70"/>
                <a:gd name="T24" fmla="*/ 0 w 47"/>
                <a:gd name="T25" fmla="*/ 18 h 70"/>
                <a:gd name="T26" fmla="*/ 2 w 47"/>
                <a:gd name="T27" fmla="*/ 12 h 70"/>
                <a:gd name="T28" fmla="*/ 6 w 47"/>
                <a:gd name="T29" fmla="*/ 7 h 70"/>
                <a:gd name="T30" fmla="*/ 23 w 47"/>
                <a:gd name="T31" fmla="*/ 0 h 70"/>
                <a:gd name="T32" fmla="*/ 41 w 47"/>
                <a:gd name="T33" fmla="*/ 7 h 70"/>
                <a:gd name="T34" fmla="*/ 45 w 47"/>
                <a:gd name="T35" fmla="*/ 12 h 70"/>
                <a:gd name="T36" fmla="*/ 47 w 47"/>
                <a:gd name="T37" fmla="*/ 18 h 70"/>
                <a:gd name="T38" fmla="*/ 47 w 47"/>
                <a:gd name="T39" fmla="*/ 25 h 70"/>
                <a:gd name="T40" fmla="*/ 47 w 47"/>
                <a:gd name="T41" fmla="*/ 35 h 70"/>
                <a:gd name="T42" fmla="*/ 47 w 47"/>
                <a:gd name="T43" fmla="*/ 44 h 70"/>
                <a:gd name="T44" fmla="*/ 40 w 47"/>
                <a:gd name="T45" fmla="*/ 26 h 70"/>
                <a:gd name="T46" fmla="*/ 39 w 47"/>
                <a:gd name="T47" fmla="*/ 20 h 70"/>
                <a:gd name="T48" fmla="*/ 38 w 47"/>
                <a:gd name="T49" fmla="*/ 15 h 70"/>
                <a:gd name="T50" fmla="*/ 35 w 47"/>
                <a:gd name="T51" fmla="*/ 12 h 70"/>
                <a:gd name="T52" fmla="*/ 30 w 47"/>
                <a:gd name="T53" fmla="*/ 8 h 70"/>
                <a:gd name="T54" fmla="*/ 23 w 47"/>
                <a:gd name="T55" fmla="*/ 7 h 70"/>
                <a:gd name="T56" fmla="*/ 17 w 47"/>
                <a:gd name="T57" fmla="*/ 8 h 70"/>
                <a:gd name="T58" fmla="*/ 12 w 47"/>
                <a:gd name="T59" fmla="*/ 12 h 70"/>
                <a:gd name="T60" fmla="*/ 9 w 47"/>
                <a:gd name="T61" fmla="*/ 15 h 70"/>
                <a:gd name="T62" fmla="*/ 8 w 47"/>
                <a:gd name="T63" fmla="*/ 20 h 70"/>
                <a:gd name="T64" fmla="*/ 7 w 47"/>
                <a:gd name="T65" fmla="*/ 26 h 70"/>
                <a:gd name="T66" fmla="*/ 7 w 47"/>
                <a:gd name="T67" fmla="*/ 35 h 70"/>
                <a:gd name="T68" fmla="*/ 7 w 47"/>
                <a:gd name="T69" fmla="*/ 44 h 70"/>
                <a:gd name="T70" fmla="*/ 8 w 47"/>
                <a:gd name="T71" fmla="*/ 50 h 70"/>
                <a:gd name="T72" fmla="*/ 9 w 47"/>
                <a:gd name="T73" fmla="*/ 55 h 70"/>
                <a:gd name="T74" fmla="*/ 12 w 47"/>
                <a:gd name="T75" fmla="*/ 58 h 70"/>
                <a:gd name="T76" fmla="*/ 17 w 47"/>
                <a:gd name="T77" fmla="*/ 62 h 70"/>
                <a:gd name="T78" fmla="*/ 23 w 47"/>
                <a:gd name="T79" fmla="*/ 63 h 70"/>
                <a:gd name="T80" fmla="*/ 30 w 47"/>
                <a:gd name="T81" fmla="*/ 62 h 70"/>
                <a:gd name="T82" fmla="*/ 35 w 47"/>
                <a:gd name="T83" fmla="*/ 58 h 70"/>
                <a:gd name="T84" fmla="*/ 38 w 47"/>
                <a:gd name="T85" fmla="*/ 55 h 70"/>
                <a:gd name="T86" fmla="*/ 39 w 47"/>
                <a:gd name="T87" fmla="*/ 50 h 70"/>
                <a:gd name="T88" fmla="*/ 40 w 47"/>
                <a:gd name="T89" fmla="*/ 44 h 70"/>
                <a:gd name="T90" fmla="*/ 40 w 47"/>
                <a:gd name="T91" fmla="*/ 35 h 70"/>
                <a:gd name="T92" fmla="*/ 40 w 47"/>
                <a:gd name="T9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 h="70">
                  <a:moveTo>
                    <a:pt x="47" y="44"/>
                  </a:moveTo>
                  <a:cubicBezTo>
                    <a:pt x="47" y="47"/>
                    <a:pt x="47" y="50"/>
                    <a:pt x="47" y="52"/>
                  </a:cubicBezTo>
                  <a:cubicBezTo>
                    <a:pt x="46" y="54"/>
                    <a:pt x="45" y="56"/>
                    <a:pt x="45" y="58"/>
                  </a:cubicBezTo>
                  <a:cubicBezTo>
                    <a:pt x="44" y="59"/>
                    <a:pt x="43" y="61"/>
                    <a:pt x="41" y="63"/>
                  </a:cubicBezTo>
                  <a:cubicBezTo>
                    <a:pt x="39" y="65"/>
                    <a:pt x="36" y="67"/>
                    <a:pt x="33" y="68"/>
                  </a:cubicBezTo>
                  <a:cubicBezTo>
                    <a:pt x="30" y="69"/>
                    <a:pt x="27" y="70"/>
                    <a:pt x="23" y="70"/>
                  </a:cubicBezTo>
                  <a:cubicBezTo>
                    <a:pt x="17" y="70"/>
                    <a:pt x="11" y="67"/>
                    <a:pt x="6" y="63"/>
                  </a:cubicBezTo>
                  <a:cubicBezTo>
                    <a:pt x="4" y="61"/>
                    <a:pt x="3" y="59"/>
                    <a:pt x="2" y="58"/>
                  </a:cubicBezTo>
                  <a:cubicBezTo>
                    <a:pt x="1" y="56"/>
                    <a:pt x="1" y="54"/>
                    <a:pt x="0" y="52"/>
                  </a:cubicBezTo>
                  <a:cubicBezTo>
                    <a:pt x="0" y="50"/>
                    <a:pt x="0" y="47"/>
                    <a:pt x="0" y="44"/>
                  </a:cubicBezTo>
                  <a:cubicBezTo>
                    <a:pt x="0" y="42"/>
                    <a:pt x="0" y="39"/>
                    <a:pt x="0" y="35"/>
                  </a:cubicBezTo>
                  <a:cubicBezTo>
                    <a:pt x="0" y="31"/>
                    <a:pt x="0" y="28"/>
                    <a:pt x="0" y="25"/>
                  </a:cubicBezTo>
                  <a:cubicBezTo>
                    <a:pt x="0" y="23"/>
                    <a:pt x="0" y="20"/>
                    <a:pt x="0" y="18"/>
                  </a:cubicBezTo>
                  <a:cubicBezTo>
                    <a:pt x="1" y="16"/>
                    <a:pt x="1" y="14"/>
                    <a:pt x="2" y="12"/>
                  </a:cubicBezTo>
                  <a:cubicBezTo>
                    <a:pt x="3" y="11"/>
                    <a:pt x="4" y="9"/>
                    <a:pt x="6" y="7"/>
                  </a:cubicBezTo>
                  <a:cubicBezTo>
                    <a:pt x="11" y="3"/>
                    <a:pt x="17" y="0"/>
                    <a:pt x="23" y="0"/>
                  </a:cubicBezTo>
                  <a:cubicBezTo>
                    <a:pt x="30" y="0"/>
                    <a:pt x="36" y="3"/>
                    <a:pt x="41" y="7"/>
                  </a:cubicBezTo>
                  <a:cubicBezTo>
                    <a:pt x="43" y="9"/>
                    <a:pt x="44" y="11"/>
                    <a:pt x="45" y="12"/>
                  </a:cubicBezTo>
                  <a:cubicBezTo>
                    <a:pt x="45" y="14"/>
                    <a:pt x="46" y="16"/>
                    <a:pt x="47" y="18"/>
                  </a:cubicBezTo>
                  <a:cubicBezTo>
                    <a:pt x="47" y="20"/>
                    <a:pt x="47" y="23"/>
                    <a:pt x="47" y="25"/>
                  </a:cubicBezTo>
                  <a:cubicBezTo>
                    <a:pt x="47" y="28"/>
                    <a:pt x="47" y="31"/>
                    <a:pt x="47" y="35"/>
                  </a:cubicBezTo>
                  <a:cubicBezTo>
                    <a:pt x="47" y="39"/>
                    <a:pt x="47" y="42"/>
                    <a:pt x="47" y="44"/>
                  </a:cubicBezTo>
                  <a:close/>
                  <a:moveTo>
                    <a:pt x="40" y="26"/>
                  </a:moveTo>
                  <a:cubicBezTo>
                    <a:pt x="40" y="23"/>
                    <a:pt x="40" y="21"/>
                    <a:pt x="39" y="20"/>
                  </a:cubicBezTo>
                  <a:cubicBezTo>
                    <a:pt x="39" y="18"/>
                    <a:pt x="38" y="16"/>
                    <a:pt x="38" y="15"/>
                  </a:cubicBezTo>
                  <a:cubicBezTo>
                    <a:pt x="37" y="14"/>
                    <a:pt x="36" y="13"/>
                    <a:pt x="35" y="12"/>
                  </a:cubicBezTo>
                  <a:cubicBezTo>
                    <a:pt x="34" y="10"/>
                    <a:pt x="32" y="9"/>
                    <a:pt x="30" y="8"/>
                  </a:cubicBezTo>
                  <a:cubicBezTo>
                    <a:pt x="28" y="7"/>
                    <a:pt x="26" y="7"/>
                    <a:pt x="23" y="7"/>
                  </a:cubicBezTo>
                  <a:cubicBezTo>
                    <a:pt x="21" y="7"/>
                    <a:pt x="19" y="7"/>
                    <a:pt x="17" y="8"/>
                  </a:cubicBezTo>
                  <a:cubicBezTo>
                    <a:pt x="15" y="9"/>
                    <a:pt x="13" y="10"/>
                    <a:pt x="12" y="12"/>
                  </a:cubicBezTo>
                  <a:cubicBezTo>
                    <a:pt x="11" y="13"/>
                    <a:pt x="10" y="14"/>
                    <a:pt x="9" y="15"/>
                  </a:cubicBezTo>
                  <a:cubicBezTo>
                    <a:pt x="8" y="16"/>
                    <a:pt x="8" y="18"/>
                    <a:pt x="8" y="20"/>
                  </a:cubicBezTo>
                  <a:cubicBezTo>
                    <a:pt x="7" y="21"/>
                    <a:pt x="7" y="23"/>
                    <a:pt x="7" y="26"/>
                  </a:cubicBezTo>
                  <a:cubicBezTo>
                    <a:pt x="7" y="28"/>
                    <a:pt x="7" y="31"/>
                    <a:pt x="7" y="35"/>
                  </a:cubicBezTo>
                  <a:cubicBezTo>
                    <a:pt x="7" y="39"/>
                    <a:pt x="7" y="42"/>
                    <a:pt x="7" y="44"/>
                  </a:cubicBezTo>
                  <a:cubicBezTo>
                    <a:pt x="7" y="46"/>
                    <a:pt x="7" y="49"/>
                    <a:pt x="8" y="50"/>
                  </a:cubicBezTo>
                  <a:cubicBezTo>
                    <a:pt x="8" y="52"/>
                    <a:pt x="8" y="54"/>
                    <a:pt x="9" y="55"/>
                  </a:cubicBezTo>
                  <a:cubicBezTo>
                    <a:pt x="10" y="56"/>
                    <a:pt x="11" y="57"/>
                    <a:pt x="12" y="58"/>
                  </a:cubicBezTo>
                  <a:cubicBezTo>
                    <a:pt x="13" y="60"/>
                    <a:pt x="15" y="61"/>
                    <a:pt x="17" y="62"/>
                  </a:cubicBezTo>
                  <a:cubicBezTo>
                    <a:pt x="19" y="63"/>
                    <a:pt x="21" y="63"/>
                    <a:pt x="23" y="63"/>
                  </a:cubicBezTo>
                  <a:cubicBezTo>
                    <a:pt x="26" y="63"/>
                    <a:pt x="28" y="63"/>
                    <a:pt x="30" y="62"/>
                  </a:cubicBezTo>
                  <a:cubicBezTo>
                    <a:pt x="32" y="61"/>
                    <a:pt x="34" y="60"/>
                    <a:pt x="35" y="58"/>
                  </a:cubicBezTo>
                  <a:cubicBezTo>
                    <a:pt x="36" y="57"/>
                    <a:pt x="37" y="56"/>
                    <a:pt x="38" y="55"/>
                  </a:cubicBezTo>
                  <a:cubicBezTo>
                    <a:pt x="38" y="54"/>
                    <a:pt x="39" y="52"/>
                    <a:pt x="39" y="50"/>
                  </a:cubicBezTo>
                  <a:cubicBezTo>
                    <a:pt x="40" y="49"/>
                    <a:pt x="40" y="46"/>
                    <a:pt x="40" y="44"/>
                  </a:cubicBezTo>
                  <a:cubicBezTo>
                    <a:pt x="40" y="42"/>
                    <a:pt x="40" y="39"/>
                    <a:pt x="40" y="35"/>
                  </a:cubicBezTo>
                  <a:cubicBezTo>
                    <a:pt x="40" y="31"/>
                    <a:pt x="40" y="28"/>
                    <a:pt x="40" y="2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9" name="Freeform 16"/>
            <p:cNvSpPr>
              <a:spLocks/>
            </p:cNvSpPr>
            <p:nvPr/>
          </p:nvSpPr>
          <p:spPr bwMode="auto">
            <a:xfrm>
              <a:off x="5489142" y="4337667"/>
              <a:ext cx="65410" cy="94672"/>
            </a:xfrm>
            <a:custGeom>
              <a:avLst/>
              <a:gdLst>
                <a:gd name="T0" fmla="*/ 33 w 38"/>
                <a:gd name="T1" fmla="*/ 55 h 55"/>
                <a:gd name="T2" fmla="*/ 5 w 38"/>
                <a:gd name="T3" fmla="*/ 11 h 55"/>
                <a:gd name="T4" fmla="*/ 5 w 38"/>
                <a:gd name="T5" fmla="*/ 55 h 55"/>
                <a:gd name="T6" fmla="*/ 0 w 38"/>
                <a:gd name="T7" fmla="*/ 55 h 55"/>
                <a:gd name="T8" fmla="*/ 0 w 38"/>
                <a:gd name="T9" fmla="*/ 0 h 55"/>
                <a:gd name="T10" fmla="*/ 5 w 38"/>
                <a:gd name="T11" fmla="*/ 0 h 55"/>
                <a:gd name="T12" fmla="*/ 33 w 38"/>
                <a:gd name="T13" fmla="*/ 44 h 55"/>
                <a:gd name="T14" fmla="*/ 33 w 38"/>
                <a:gd name="T15" fmla="*/ 0 h 55"/>
                <a:gd name="T16" fmla="*/ 38 w 38"/>
                <a:gd name="T17" fmla="*/ 0 h 55"/>
                <a:gd name="T18" fmla="*/ 38 w 38"/>
                <a:gd name="T19" fmla="*/ 55 h 55"/>
                <a:gd name="T20" fmla="*/ 33 w 38"/>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55">
                  <a:moveTo>
                    <a:pt x="33" y="55"/>
                  </a:moveTo>
                  <a:lnTo>
                    <a:pt x="5" y="11"/>
                  </a:lnTo>
                  <a:lnTo>
                    <a:pt x="5" y="55"/>
                  </a:lnTo>
                  <a:lnTo>
                    <a:pt x="0" y="55"/>
                  </a:lnTo>
                  <a:lnTo>
                    <a:pt x="0" y="0"/>
                  </a:lnTo>
                  <a:lnTo>
                    <a:pt x="5" y="0"/>
                  </a:lnTo>
                  <a:lnTo>
                    <a:pt x="33" y="44"/>
                  </a:lnTo>
                  <a:lnTo>
                    <a:pt x="33" y="0"/>
                  </a:lnTo>
                  <a:lnTo>
                    <a:pt x="38" y="0"/>
                  </a:lnTo>
                  <a:lnTo>
                    <a:pt x="38"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0" name="Freeform 17"/>
            <p:cNvSpPr>
              <a:spLocks noEditPoints="1"/>
            </p:cNvSpPr>
            <p:nvPr/>
          </p:nvSpPr>
          <p:spPr bwMode="auto">
            <a:xfrm>
              <a:off x="5595863" y="4337667"/>
              <a:ext cx="72295" cy="94672"/>
            </a:xfrm>
            <a:custGeom>
              <a:avLst/>
              <a:gdLst>
                <a:gd name="T0" fmla="*/ 37 w 42"/>
                <a:gd name="T1" fmla="*/ 55 h 55"/>
                <a:gd name="T2" fmla="*/ 32 w 42"/>
                <a:gd name="T3" fmla="*/ 43 h 55"/>
                <a:gd name="T4" fmla="*/ 9 w 42"/>
                <a:gd name="T5" fmla="*/ 43 h 55"/>
                <a:gd name="T6" fmla="*/ 6 w 42"/>
                <a:gd name="T7" fmla="*/ 55 h 55"/>
                <a:gd name="T8" fmla="*/ 0 w 42"/>
                <a:gd name="T9" fmla="*/ 55 h 55"/>
                <a:gd name="T10" fmla="*/ 19 w 42"/>
                <a:gd name="T11" fmla="*/ 0 h 55"/>
                <a:gd name="T12" fmla="*/ 23 w 42"/>
                <a:gd name="T13" fmla="*/ 0 h 55"/>
                <a:gd name="T14" fmla="*/ 42 w 42"/>
                <a:gd name="T15" fmla="*/ 55 h 55"/>
                <a:gd name="T16" fmla="*/ 37 w 42"/>
                <a:gd name="T17" fmla="*/ 55 h 55"/>
                <a:gd name="T18" fmla="*/ 21 w 42"/>
                <a:gd name="T19" fmla="*/ 8 h 55"/>
                <a:gd name="T20" fmla="*/ 12 w 42"/>
                <a:gd name="T21" fmla="*/ 37 h 55"/>
                <a:gd name="T22" fmla="*/ 31 w 42"/>
                <a:gd name="T23" fmla="*/ 37 h 55"/>
                <a:gd name="T24" fmla="*/ 21 w 42"/>
                <a:gd name="T2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5">
                  <a:moveTo>
                    <a:pt x="37" y="55"/>
                  </a:moveTo>
                  <a:lnTo>
                    <a:pt x="32" y="43"/>
                  </a:lnTo>
                  <a:lnTo>
                    <a:pt x="9" y="43"/>
                  </a:lnTo>
                  <a:lnTo>
                    <a:pt x="6" y="55"/>
                  </a:lnTo>
                  <a:lnTo>
                    <a:pt x="0" y="55"/>
                  </a:lnTo>
                  <a:lnTo>
                    <a:pt x="19" y="0"/>
                  </a:lnTo>
                  <a:lnTo>
                    <a:pt x="23" y="0"/>
                  </a:lnTo>
                  <a:lnTo>
                    <a:pt x="42" y="55"/>
                  </a:lnTo>
                  <a:lnTo>
                    <a:pt x="37" y="55"/>
                  </a:lnTo>
                  <a:close/>
                  <a:moveTo>
                    <a:pt x="21" y="8"/>
                  </a:moveTo>
                  <a:lnTo>
                    <a:pt x="12" y="37"/>
                  </a:lnTo>
                  <a:lnTo>
                    <a:pt x="31" y="37"/>
                  </a:lnTo>
                  <a:lnTo>
                    <a:pt x="21"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1" name="Freeform 18"/>
            <p:cNvSpPr>
              <a:spLocks/>
            </p:cNvSpPr>
            <p:nvPr/>
          </p:nvSpPr>
          <p:spPr bwMode="auto">
            <a:xfrm>
              <a:off x="5709469" y="4337667"/>
              <a:ext cx="55082" cy="94672"/>
            </a:xfrm>
            <a:custGeom>
              <a:avLst/>
              <a:gdLst>
                <a:gd name="T0" fmla="*/ 0 w 32"/>
                <a:gd name="T1" fmla="*/ 55 h 55"/>
                <a:gd name="T2" fmla="*/ 0 w 32"/>
                <a:gd name="T3" fmla="*/ 0 h 55"/>
                <a:gd name="T4" fmla="*/ 6 w 32"/>
                <a:gd name="T5" fmla="*/ 0 h 55"/>
                <a:gd name="T6" fmla="*/ 6 w 32"/>
                <a:gd name="T7" fmla="*/ 50 h 55"/>
                <a:gd name="T8" fmla="*/ 32 w 32"/>
                <a:gd name="T9" fmla="*/ 50 h 55"/>
                <a:gd name="T10" fmla="*/ 32 w 32"/>
                <a:gd name="T11" fmla="*/ 55 h 55"/>
                <a:gd name="T12" fmla="*/ 0 w 32"/>
                <a:gd name="T13" fmla="*/ 55 h 55"/>
              </a:gdLst>
              <a:ahLst/>
              <a:cxnLst>
                <a:cxn ang="0">
                  <a:pos x="T0" y="T1"/>
                </a:cxn>
                <a:cxn ang="0">
                  <a:pos x="T2" y="T3"/>
                </a:cxn>
                <a:cxn ang="0">
                  <a:pos x="T4" y="T5"/>
                </a:cxn>
                <a:cxn ang="0">
                  <a:pos x="T6" y="T7"/>
                </a:cxn>
                <a:cxn ang="0">
                  <a:pos x="T8" y="T9"/>
                </a:cxn>
                <a:cxn ang="0">
                  <a:pos x="T10" y="T11"/>
                </a:cxn>
                <a:cxn ang="0">
                  <a:pos x="T12" y="T13"/>
                </a:cxn>
              </a:cxnLst>
              <a:rect l="0" t="0" r="r" b="b"/>
              <a:pathLst>
                <a:path w="32" h="55">
                  <a:moveTo>
                    <a:pt x="0" y="55"/>
                  </a:moveTo>
                  <a:lnTo>
                    <a:pt x="0" y="0"/>
                  </a:lnTo>
                  <a:lnTo>
                    <a:pt x="6" y="0"/>
                  </a:lnTo>
                  <a:lnTo>
                    <a:pt x="6" y="50"/>
                  </a:lnTo>
                  <a:lnTo>
                    <a:pt x="32" y="50"/>
                  </a:lnTo>
                  <a:lnTo>
                    <a:pt x="32"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2" name="Freeform 19"/>
            <p:cNvSpPr>
              <a:spLocks/>
            </p:cNvSpPr>
            <p:nvPr/>
          </p:nvSpPr>
          <p:spPr bwMode="auto">
            <a:xfrm>
              <a:off x="5876436" y="4335946"/>
              <a:ext cx="60246" cy="98115"/>
            </a:xfrm>
            <a:custGeom>
              <a:avLst/>
              <a:gdLst>
                <a:gd name="T0" fmla="*/ 44 w 47"/>
                <a:gd name="T1" fmla="*/ 58 h 70"/>
                <a:gd name="T2" fmla="*/ 39 w 47"/>
                <a:gd name="T3" fmla="*/ 64 h 70"/>
                <a:gd name="T4" fmla="*/ 32 w 47"/>
                <a:gd name="T5" fmla="*/ 68 h 70"/>
                <a:gd name="T6" fmla="*/ 24 w 47"/>
                <a:gd name="T7" fmla="*/ 70 h 70"/>
                <a:gd name="T8" fmla="*/ 14 w 47"/>
                <a:gd name="T9" fmla="*/ 68 h 70"/>
                <a:gd name="T10" fmla="*/ 6 w 47"/>
                <a:gd name="T11" fmla="*/ 63 h 70"/>
                <a:gd name="T12" fmla="*/ 3 w 47"/>
                <a:gd name="T13" fmla="*/ 58 h 70"/>
                <a:gd name="T14" fmla="*/ 1 w 47"/>
                <a:gd name="T15" fmla="*/ 52 h 70"/>
                <a:gd name="T16" fmla="*/ 0 w 47"/>
                <a:gd name="T17" fmla="*/ 44 h 70"/>
                <a:gd name="T18" fmla="*/ 0 w 47"/>
                <a:gd name="T19" fmla="*/ 35 h 70"/>
                <a:gd name="T20" fmla="*/ 0 w 47"/>
                <a:gd name="T21" fmla="*/ 25 h 70"/>
                <a:gd name="T22" fmla="*/ 1 w 47"/>
                <a:gd name="T23" fmla="*/ 18 h 70"/>
                <a:gd name="T24" fmla="*/ 3 w 47"/>
                <a:gd name="T25" fmla="*/ 12 h 70"/>
                <a:gd name="T26" fmla="*/ 6 w 47"/>
                <a:gd name="T27" fmla="*/ 7 h 70"/>
                <a:gd name="T28" fmla="*/ 14 w 47"/>
                <a:gd name="T29" fmla="*/ 2 h 70"/>
                <a:gd name="T30" fmla="*/ 24 w 47"/>
                <a:gd name="T31" fmla="*/ 0 h 70"/>
                <a:gd name="T32" fmla="*/ 32 w 47"/>
                <a:gd name="T33" fmla="*/ 2 h 70"/>
                <a:gd name="T34" fmla="*/ 39 w 47"/>
                <a:gd name="T35" fmla="*/ 6 h 70"/>
                <a:gd name="T36" fmla="*/ 44 w 47"/>
                <a:gd name="T37" fmla="*/ 12 h 70"/>
                <a:gd name="T38" fmla="*/ 47 w 47"/>
                <a:gd name="T39" fmla="*/ 21 h 70"/>
                <a:gd name="T40" fmla="*/ 40 w 47"/>
                <a:gd name="T41" fmla="*/ 21 h 70"/>
                <a:gd name="T42" fmla="*/ 34 w 47"/>
                <a:gd name="T43" fmla="*/ 10 h 70"/>
                <a:gd name="T44" fmla="*/ 24 w 47"/>
                <a:gd name="T45" fmla="*/ 7 h 70"/>
                <a:gd name="T46" fmla="*/ 17 w 47"/>
                <a:gd name="T47" fmla="*/ 8 h 70"/>
                <a:gd name="T48" fmla="*/ 12 w 47"/>
                <a:gd name="T49" fmla="*/ 12 h 70"/>
                <a:gd name="T50" fmla="*/ 9 w 47"/>
                <a:gd name="T51" fmla="*/ 15 h 70"/>
                <a:gd name="T52" fmla="*/ 8 w 47"/>
                <a:gd name="T53" fmla="*/ 20 h 70"/>
                <a:gd name="T54" fmla="*/ 7 w 47"/>
                <a:gd name="T55" fmla="*/ 26 h 70"/>
                <a:gd name="T56" fmla="*/ 7 w 47"/>
                <a:gd name="T57" fmla="*/ 35 h 70"/>
                <a:gd name="T58" fmla="*/ 7 w 47"/>
                <a:gd name="T59" fmla="*/ 44 h 70"/>
                <a:gd name="T60" fmla="*/ 8 w 47"/>
                <a:gd name="T61" fmla="*/ 50 h 70"/>
                <a:gd name="T62" fmla="*/ 9 w 47"/>
                <a:gd name="T63" fmla="*/ 55 h 70"/>
                <a:gd name="T64" fmla="*/ 12 w 47"/>
                <a:gd name="T65" fmla="*/ 58 h 70"/>
                <a:gd name="T66" fmla="*/ 17 w 47"/>
                <a:gd name="T67" fmla="*/ 62 h 70"/>
                <a:gd name="T68" fmla="*/ 24 w 47"/>
                <a:gd name="T69" fmla="*/ 63 h 70"/>
                <a:gd name="T70" fmla="*/ 34 w 47"/>
                <a:gd name="T71" fmla="*/ 59 h 70"/>
                <a:gd name="T72" fmla="*/ 40 w 47"/>
                <a:gd name="T73" fmla="*/ 49 h 70"/>
                <a:gd name="T74" fmla="*/ 47 w 47"/>
                <a:gd name="T75" fmla="*/ 49 h 70"/>
                <a:gd name="T76" fmla="*/ 44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4" y="58"/>
                  </a:moveTo>
                  <a:cubicBezTo>
                    <a:pt x="43" y="60"/>
                    <a:pt x="41" y="63"/>
                    <a:pt x="39" y="64"/>
                  </a:cubicBezTo>
                  <a:cubicBezTo>
                    <a:pt x="37" y="66"/>
                    <a:pt x="35" y="67"/>
                    <a:pt x="32" y="68"/>
                  </a:cubicBezTo>
                  <a:cubicBezTo>
                    <a:pt x="30" y="69"/>
                    <a:pt x="27" y="70"/>
                    <a:pt x="24" y="70"/>
                  </a:cubicBezTo>
                  <a:cubicBezTo>
                    <a:pt x="20" y="70"/>
                    <a:pt x="17" y="69"/>
                    <a:pt x="14" y="68"/>
                  </a:cubicBezTo>
                  <a:cubicBezTo>
                    <a:pt x="11" y="67"/>
                    <a:pt x="9" y="65"/>
                    <a:pt x="6" y="63"/>
                  </a:cubicBezTo>
                  <a:cubicBezTo>
                    <a:pt x="5" y="61"/>
                    <a:pt x="3" y="59"/>
                    <a:pt x="3" y="58"/>
                  </a:cubicBezTo>
                  <a:cubicBezTo>
                    <a:pt x="2" y="56"/>
                    <a:pt x="1" y="54"/>
                    <a:pt x="1" y="52"/>
                  </a:cubicBezTo>
                  <a:cubicBezTo>
                    <a:pt x="0" y="50"/>
                    <a:pt x="0" y="47"/>
                    <a:pt x="0" y="44"/>
                  </a:cubicBezTo>
                  <a:cubicBezTo>
                    <a:pt x="0" y="42"/>
                    <a:pt x="0" y="39"/>
                    <a:pt x="0" y="35"/>
                  </a:cubicBezTo>
                  <a:cubicBezTo>
                    <a:pt x="0" y="31"/>
                    <a:pt x="0" y="28"/>
                    <a:pt x="0" y="25"/>
                  </a:cubicBezTo>
                  <a:cubicBezTo>
                    <a:pt x="0" y="23"/>
                    <a:pt x="0" y="20"/>
                    <a:pt x="1" y="18"/>
                  </a:cubicBezTo>
                  <a:cubicBezTo>
                    <a:pt x="1" y="16"/>
                    <a:pt x="2" y="14"/>
                    <a:pt x="3" y="12"/>
                  </a:cubicBezTo>
                  <a:cubicBezTo>
                    <a:pt x="3" y="11"/>
                    <a:pt x="5" y="9"/>
                    <a:pt x="6" y="7"/>
                  </a:cubicBezTo>
                  <a:cubicBezTo>
                    <a:pt x="9" y="5"/>
                    <a:pt x="11" y="3"/>
                    <a:pt x="14" y="2"/>
                  </a:cubicBezTo>
                  <a:cubicBezTo>
                    <a:pt x="17" y="1"/>
                    <a:pt x="20" y="0"/>
                    <a:pt x="24" y="0"/>
                  </a:cubicBezTo>
                  <a:cubicBezTo>
                    <a:pt x="27" y="0"/>
                    <a:pt x="30" y="1"/>
                    <a:pt x="32" y="2"/>
                  </a:cubicBezTo>
                  <a:cubicBezTo>
                    <a:pt x="35" y="2"/>
                    <a:pt x="37" y="4"/>
                    <a:pt x="39" y="6"/>
                  </a:cubicBezTo>
                  <a:cubicBezTo>
                    <a:pt x="41" y="7"/>
                    <a:pt x="43" y="9"/>
                    <a:pt x="44" y="12"/>
                  </a:cubicBezTo>
                  <a:cubicBezTo>
                    <a:pt x="46" y="14"/>
                    <a:pt x="47" y="17"/>
                    <a:pt x="47" y="21"/>
                  </a:cubicBezTo>
                  <a:cubicBezTo>
                    <a:pt x="40" y="21"/>
                    <a:pt x="40" y="21"/>
                    <a:pt x="40" y="21"/>
                  </a:cubicBezTo>
                  <a:cubicBezTo>
                    <a:pt x="39" y="16"/>
                    <a:pt x="37" y="13"/>
                    <a:pt x="34" y="10"/>
                  </a:cubicBezTo>
                  <a:cubicBezTo>
                    <a:pt x="32" y="8"/>
                    <a:pt x="28" y="7"/>
                    <a:pt x="24" y="7"/>
                  </a:cubicBezTo>
                  <a:cubicBezTo>
                    <a:pt x="21" y="7"/>
                    <a:pt x="19" y="7"/>
                    <a:pt x="17" y="8"/>
                  </a:cubicBezTo>
                  <a:cubicBezTo>
                    <a:pt x="15" y="9"/>
                    <a:pt x="13" y="10"/>
                    <a:pt x="12" y="12"/>
                  </a:cubicBezTo>
                  <a:cubicBezTo>
                    <a:pt x="11" y="13"/>
                    <a:pt x="10" y="14"/>
                    <a:pt x="9" y="15"/>
                  </a:cubicBezTo>
                  <a:cubicBezTo>
                    <a:pt x="9" y="16"/>
                    <a:pt x="8" y="18"/>
                    <a:pt x="8" y="20"/>
                  </a:cubicBezTo>
                  <a:cubicBezTo>
                    <a:pt x="8" y="21"/>
                    <a:pt x="7" y="23"/>
                    <a:pt x="7" y="26"/>
                  </a:cubicBezTo>
                  <a:cubicBezTo>
                    <a:pt x="7" y="28"/>
                    <a:pt x="7" y="31"/>
                    <a:pt x="7" y="35"/>
                  </a:cubicBezTo>
                  <a:cubicBezTo>
                    <a:pt x="7" y="39"/>
                    <a:pt x="7" y="42"/>
                    <a:pt x="7" y="44"/>
                  </a:cubicBezTo>
                  <a:cubicBezTo>
                    <a:pt x="7" y="46"/>
                    <a:pt x="8" y="49"/>
                    <a:pt x="8" y="50"/>
                  </a:cubicBezTo>
                  <a:cubicBezTo>
                    <a:pt x="8" y="52"/>
                    <a:pt x="9" y="54"/>
                    <a:pt x="9" y="55"/>
                  </a:cubicBezTo>
                  <a:cubicBezTo>
                    <a:pt x="10" y="56"/>
                    <a:pt x="11" y="57"/>
                    <a:pt x="12" y="58"/>
                  </a:cubicBezTo>
                  <a:cubicBezTo>
                    <a:pt x="13" y="60"/>
                    <a:pt x="15" y="61"/>
                    <a:pt x="17" y="62"/>
                  </a:cubicBezTo>
                  <a:cubicBezTo>
                    <a:pt x="19" y="63"/>
                    <a:pt x="21" y="63"/>
                    <a:pt x="24" y="63"/>
                  </a:cubicBezTo>
                  <a:cubicBezTo>
                    <a:pt x="28" y="63"/>
                    <a:pt x="32" y="62"/>
                    <a:pt x="34" y="59"/>
                  </a:cubicBezTo>
                  <a:cubicBezTo>
                    <a:pt x="37" y="57"/>
                    <a:pt x="39" y="54"/>
                    <a:pt x="40" y="49"/>
                  </a:cubicBezTo>
                  <a:cubicBezTo>
                    <a:pt x="47" y="49"/>
                    <a:pt x="47" y="49"/>
                    <a:pt x="47" y="49"/>
                  </a:cubicBezTo>
                  <a:cubicBezTo>
                    <a:pt x="47" y="53"/>
                    <a:pt x="46" y="55"/>
                    <a:pt x="44"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3" name="Freeform 20"/>
            <p:cNvSpPr>
              <a:spLocks noEditPoints="1"/>
            </p:cNvSpPr>
            <p:nvPr/>
          </p:nvSpPr>
          <p:spPr bwMode="auto">
            <a:xfrm>
              <a:off x="5986791" y="4335946"/>
              <a:ext cx="63688" cy="98115"/>
            </a:xfrm>
            <a:custGeom>
              <a:avLst/>
              <a:gdLst>
                <a:gd name="T0" fmla="*/ 48 w 48"/>
                <a:gd name="T1" fmla="*/ 44 h 70"/>
                <a:gd name="T2" fmla="*/ 47 w 48"/>
                <a:gd name="T3" fmla="*/ 52 h 70"/>
                <a:gd name="T4" fmla="*/ 45 w 48"/>
                <a:gd name="T5" fmla="*/ 58 h 70"/>
                <a:gd name="T6" fmla="*/ 41 w 48"/>
                <a:gd name="T7" fmla="*/ 63 h 70"/>
                <a:gd name="T8" fmla="*/ 33 w 48"/>
                <a:gd name="T9" fmla="*/ 68 h 70"/>
                <a:gd name="T10" fmla="*/ 24 w 48"/>
                <a:gd name="T11" fmla="*/ 70 h 70"/>
                <a:gd name="T12" fmla="*/ 6 w 48"/>
                <a:gd name="T13" fmla="*/ 63 h 70"/>
                <a:gd name="T14" fmla="*/ 3 w 48"/>
                <a:gd name="T15" fmla="*/ 58 h 70"/>
                <a:gd name="T16" fmla="*/ 1 w 48"/>
                <a:gd name="T17" fmla="*/ 52 h 70"/>
                <a:gd name="T18" fmla="*/ 0 w 48"/>
                <a:gd name="T19" fmla="*/ 44 h 70"/>
                <a:gd name="T20" fmla="*/ 0 w 48"/>
                <a:gd name="T21" fmla="*/ 35 h 70"/>
                <a:gd name="T22" fmla="*/ 0 w 48"/>
                <a:gd name="T23" fmla="*/ 25 h 70"/>
                <a:gd name="T24" fmla="*/ 1 w 48"/>
                <a:gd name="T25" fmla="*/ 18 h 70"/>
                <a:gd name="T26" fmla="*/ 3 w 48"/>
                <a:gd name="T27" fmla="*/ 12 h 70"/>
                <a:gd name="T28" fmla="*/ 6 w 48"/>
                <a:gd name="T29" fmla="*/ 7 h 70"/>
                <a:gd name="T30" fmla="*/ 24 w 48"/>
                <a:gd name="T31" fmla="*/ 0 h 70"/>
                <a:gd name="T32" fmla="*/ 41 w 48"/>
                <a:gd name="T33" fmla="*/ 7 h 70"/>
                <a:gd name="T34" fmla="*/ 45 w 48"/>
                <a:gd name="T35" fmla="*/ 12 h 70"/>
                <a:gd name="T36" fmla="*/ 47 w 48"/>
                <a:gd name="T37" fmla="*/ 18 h 70"/>
                <a:gd name="T38" fmla="*/ 48 w 48"/>
                <a:gd name="T39" fmla="*/ 25 h 70"/>
                <a:gd name="T40" fmla="*/ 48 w 48"/>
                <a:gd name="T41" fmla="*/ 35 h 70"/>
                <a:gd name="T42" fmla="*/ 48 w 48"/>
                <a:gd name="T43" fmla="*/ 44 h 70"/>
                <a:gd name="T44" fmla="*/ 40 w 48"/>
                <a:gd name="T45" fmla="*/ 26 h 70"/>
                <a:gd name="T46" fmla="*/ 40 w 48"/>
                <a:gd name="T47" fmla="*/ 20 h 70"/>
                <a:gd name="T48" fmla="*/ 38 w 48"/>
                <a:gd name="T49" fmla="*/ 15 h 70"/>
                <a:gd name="T50" fmla="*/ 36 w 48"/>
                <a:gd name="T51" fmla="*/ 12 h 70"/>
                <a:gd name="T52" fmla="*/ 30 w 48"/>
                <a:gd name="T53" fmla="*/ 8 h 70"/>
                <a:gd name="T54" fmla="*/ 24 w 48"/>
                <a:gd name="T55" fmla="*/ 7 h 70"/>
                <a:gd name="T56" fmla="*/ 17 w 48"/>
                <a:gd name="T57" fmla="*/ 8 h 70"/>
                <a:gd name="T58" fmla="*/ 12 w 48"/>
                <a:gd name="T59" fmla="*/ 12 h 70"/>
                <a:gd name="T60" fmla="*/ 9 w 48"/>
                <a:gd name="T61" fmla="*/ 15 h 70"/>
                <a:gd name="T62" fmla="*/ 8 w 48"/>
                <a:gd name="T63" fmla="*/ 20 h 70"/>
                <a:gd name="T64" fmla="*/ 7 w 48"/>
                <a:gd name="T65" fmla="*/ 26 h 70"/>
                <a:gd name="T66" fmla="*/ 7 w 48"/>
                <a:gd name="T67" fmla="*/ 35 h 70"/>
                <a:gd name="T68" fmla="*/ 7 w 48"/>
                <a:gd name="T69" fmla="*/ 44 h 70"/>
                <a:gd name="T70" fmla="*/ 8 w 48"/>
                <a:gd name="T71" fmla="*/ 50 h 70"/>
                <a:gd name="T72" fmla="*/ 9 w 48"/>
                <a:gd name="T73" fmla="*/ 55 h 70"/>
                <a:gd name="T74" fmla="*/ 12 w 48"/>
                <a:gd name="T75" fmla="*/ 58 h 70"/>
                <a:gd name="T76" fmla="*/ 17 w 48"/>
                <a:gd name="T77" fmla="*/ 62 h 70"/>
                <a:gd name="T78" fmla="*/ 24 w 48"/>
                <a:gd name="T79" fmla="*/ 63 h 70"/>
                <a:gd name="T80" fmla="*/ 30 w 48"/>
                <a:gd name="T81" fmla="*/ 62 h 70"/>
                <a:gd name="T82" fmla="*/ 36 w 48"/>
                <a:gd name="T83" fmla="*/ 58 h 70"/>
                <a:gd name="T84" fmla="*/ 38 w 48"/>
                <a:gd name="T85" fmla="*/ 55 h 70"/>
                <a:gd name="T86" fmla="*/ 40 w 48"/>
                <a:gd name="T87" fmla="*/ 50 h 70"/>
                <a:gd name="T88" fmla="*/ 40 w 48"/>
                <a:gd name="T89" fmla="*/ 44 h 70"/>
                <a:gd name="T90" fmla="*/ 40 w 48"/>
                <a:gd name="T91" fmla="*/ 35 h 70"/>
                <a:gd name="T92" fmla="*/ 40 w 48"/>
                <a:gd name="T9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0">
                  <a:moveTo>
                    <a:pt x="48" y="44"/>
                  </a:moveTo>
                  <a:cubicBezTo>
                    <a:pt x="48" y="47"/>
                    <a:pt x="47" y="50"/>
                    <a:pt x="47" y="52"/>
                  </a:cubicBezTo>
                  <a:cubicBezTo>
                    <a:pt x="47" y="54"/>
                    <a:pt x="46" y="56"/>
                    <a:pt x="45" y="58"/>
                  </a:cubicBezTo>
                  <a:cubicBezTo>
                    <a:pt x="44" y="59"/>
                    <a:pt x="43" y="61"/>
                    <a:pt x="41" y="63"/>
                  </a:cubicBezTo>
                  <a:cubicBezTo>
                    <a:pt x="39" y="65"/>
                    <a:pt x="36" y="67"/>
                    <a:pt x="33" y="68"/>
                  </a:cubicBezTo>
                  <a:cubicBezTo>
                    <a:pt x="30" y="69"/>
                    <a:pt x="27" y="70"/>
                    <a:pt x="24" y="70"/>
                  </a:cubicBezTo>
                  <a:cubicBezTo>
                    <a:pt x="17" y="70"/>
                    <a:pt x="11" y="67"/>
                    <a:pt x="6" y="63"/>
                  </a:cubicBezTo>
                  <a:cubicBezTo>
                    <a:pt x="5" y="61"/>
                    <a:pt x="4" y="59"/>
                    <a:pt x="3" y="58"/>
                  </a:cubicBezTo>
                  <a:cubicBezTo>
                    <a:pt x="2" y="56"/>
                    <a:pt x="1" y="54"/>
                    <a:pt x="1" y="52"/>
                  </a:cubicBezTo>
                  <a:cubicBezTo>
                    <a:pt x="0" y="50"/>
                    <a:pt x="0" y="47"/>
                    <a:pt x="0" y="44"/>
                  </a:cubicBezTo>
                  <a:cubicBezTo>
                    <a:pt x="0" y="42"/>
                    <a:pt x="0" y="39"/>
                    <a:pt x="0" y="35"/>
                  </a:cubicBezTo>
                  <a:cubicBezTo>
                    <a:pt x="0" y="31"/>
                    <a:pt x="0" y="28"/>
                    <a:pt x="0" y="25"/>
                  </a:cubicBezTo>
                  <a:cubicBezTo>
                    <a:pt x="0" y="23"/>
                    <a:pt x="0" y="20"/>
                    <a:pt x="1" y="18"/>
                  </a:cubicBezTo>
                  <a:cubicBezTo>
                    <a:pt x="1" y="16"/>
                    <a:pt x="2" y="14"/>
                    <a:pt x="3" y="12"/>
                  </a:cubicBezTo>
                  <a:cubicBezTo>
                    <a:pt x="4" y="11"/>
                    <a:pt x="5" y="9"/>
                    <a:pt x="6" y="7"/>
                  </a:cubicBezTo>
                  <a:cubicBezTo>
                    <a:pt x="11" y="3"/>
                    <a:pt x="17" y="0"/>
                    <a:pt x="24" y="0"/>
                  </a:cubicBezTo>
                  <a:cubicBezTo>
                    <a:pt x="31" y="0"/>
                    <a:pt x="37" y="3"/>
                    <a:pt x="41" y="7"/>
                  </a:cubicBezTo>
                  <a:cubicBezTo>
                    <a:pt x="43" y="9"/>
                    <a:pt x="44" y="11"/>
                    <a:pt x="45" y="12"/>
                  </a:cubicBezTo>
                  <a:cubicBezTo>
                    <a:pt x="46" y="14"/>
                    <a:pt x="47" y="16"/>
                    <a:pt x="47" y="18"/>
                  </a:cubicBezTo>
                  <a:cubicBezTo>
                    <a:pt x="47" y="20"/>
                    <a:pt x="48" y="23"/>
                    <a:pt x="48" y="25"/>
                  </a:cubicBezTo>
                  <a:cubicBezTo>
                    <a:pt x="48" y="28"/>
                    <a:pt x="48" y="31"/>
                    <a:pt x="48" y="35"/>
                  </a:cubicBezTo>
                  <a:cubicBezTo>
                    <a:pt x="48" y="39"/>
                    <a:pt x="48" y="42"/>
                    <a:pt x="48" y="44"/>
                  </a:cubicBezTo>
                  <a:close/>
                  <a:moveTo>
                    <a:pt x="40" y="26"/>
                  </a:moveTo>
                  <a:cubicBezTo>
                    <a:pt x="40" y="23"/>
                    <a:pt x="40" y="21"/>
                    <a:pt x="40" y="20"/>
                  </a:cubicBezTo>
                  <a:cubicBezTo>
                    <a:pt x="39" y="18"/>
                    <a:pt x="39" y="16"/>
                    <a:pt x="38" y="15"/>
                  </a:cubicBezTo>
                  <a:cubicBezTo>
                    <a:pt x="38" y="14"/>
                    <a:pt x="37" y="13"/>
                    <a:pt x="36" y="12"/>
                  </a:cubicBezTo>
                  <a:cubicBezTo>
                    <a:pt x="34" y="10"/>
                    <a:pt x="32" y="9"/>
                    <a:pt x="30" y="8"/>
                  </a:cubicBezTo>
                  <a:cubicBezTo>
                    <a:pt x="28" y="7"/>
                    <a:pt x="26" y="7"/>
                    <a:pt x="24" y="7"/>
                  </a:cubicBezTo>
                  <a:cubicBezTo>
                    <a:pt x="22" y="7"/>
                    <a:pt x="19" y="7"/>
                    <a:pt x="17" y="8"/>
                  </a:cubicBezTo>
                  <a:cubicBezTo>
                    <a:pt x="15" y="9"/>
                    <a:pt x="14" y="10"/>
                    <a:pt x="12" y="12"/>
                  </a:cubicBezTo>
                  <a:cubicBezTo>
                    <a:pt x="11" y="13"/>
                    <a:pt x="10" y="14"/>
                    <a:pt x="9" y="15"/>
                  </a:cubicBezTo>
                  <a:cubicBezTo>
                    <a:pt x="9" y="16"/>
                    <a:pt x="8" y="18"/>
                    <a:pt x="8" y="20"/>
                  </a:cubicBezTo>
                  <a:cubicBezTo>
                    <a:pt x="8" y="21"/>
                    <a:pt x="7" y="23"/>
                    <a:pt x="7" y="26"/>
                  </a:cubicBezTo>
                  <a:cubicBezTo>
                    <a:pt x="7" y="28"/>
                    <a:pt x="7" y="31"/>
                    <a:pt x="7" y="35"/>
                  </a:cubicBezTo>
                  <a:cubicBezTo>
                    <a:pt x="7" y="39"/>
                    <a:pt x="7" y="42"/>
                    <a:pt x="7" y="44"/>
                  </a:cubicBezTo>
                  <a:cubicBezTo>
                    <a:pt x="7" y="46"/>
                    <a:pt x="8" y="49"/>
                    <a:pt x="8" y="50"/>
                  </a:cubicBezTo>
                  <a:cubicBezTo>
                    <a:pt x="8" y="52"/>
                    <a:pt x="9" y="54"/>
                    <a:pt x="9" y="55"/>
                  </a:cubicBezTo>
                  <a:cubicBezTo>
                    <a:pt x="10" y="56"/>
                    <a:pt x="11" y="57"/>
                    <a:pt x="12" y="58"/>
                  </a:cubicBezTo>
                  <a:cubicBezTo>
                    <a:pt x="14" y="60"/>
                    <a:pt x="15" y="61"/>
                    <a:pt x="17" y="62"/>
                  </a:cubicBezTo>
                  <a:cubicBezTo>
                    <a:pt x="19" y="63"/>
                    <a:pt x="22" y="63"/>
                    <a:pt x="24" y="63"/>
                  </a:cubicBezTo>
                  <a:cubicBezTo>
                    <a:pt x="26" y="63"/>
                    <a:pt x="28" y="63"/>
                    <a:pt x="30" y="62"/>
                  </a:cubicBezTo>
                  <a:cubicBezTo>
                    <a:pt x="32" y="61"/>
                    <a:pt x="34" y="60"/>
                    <a:pt x="36" y="58"/>
                  </a:cubicBezTo>
                  <a:cubicBezTo>
                    <a:pt x="37" y="57"/>
                    <a:pt x="38" y="56"/>
                    <a:pt x="38" y="55"/>
                  </a:cubicBezTo>
                  <a:cubicBezTo>
                    <a:pt x="39" y="54"/>
                    <a:pt x="39" y="52"/>
                    <a:pt x="40" y="50"/>
                  </a:cubicBezTo>
                  <a:cubicBezTo>
                    <a:pt x="40" y="49"/>
                    <a:pt x="40" y="46"/>
                    <a:pt x="40" y="44"/>
                  </a:cubicBezTo>
                  <a:cubicBezTo>
                    <a:pt x="40" y="42"/>
                    <a:pt x="40" y="39"/>
                    <a:pt x="40" y="35"/>
                  </a:cubicBezTo>
                  <a:cubicBezTo>
                    <a:pt x="40" y="31"/>
                    <a:pt x="40" y="28"/>
                    <a:pt x="40" y="2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4" name="Freeform 21"/>
            <p:cNvSpPr>
              <a:spLocks/>
            </p:cNvSpPr>
            <p:nvPr/>
          </p:nvSpPr>
          <p:spPr bwMode="auto">
            <a:xfrm>
              <a:off x="6100588" y="4337667"/>
              <a:ext cx="65410" cy="94672"/>
            </a:xfrm>
            <a:custGeom>
              <a:avLst/>
              <a:gdLst>
                <a:gd name="T0" fmla="*/ 33 w 38"/>
                <a:gd name="T1" fmla="*/ 55 h 55"/>
                <a:gd name="T2" fmla="*/ 5 w 38"/>
                <a:gd name="T3" fmla="*/ 11 h 55"/>
                <a:gd name="T4" fmla="*/ 5 w 38"/>
                <a:gd name="T5" fmla="*/ 55 h 55"/>
                <a:gd name="T6" fmla="*/ 0 w 38"/>
                <a:gd name="T7" fmla="*/ 55 h 55"/>
                <a:gd name="T8" fmla="*/ 0 w 38"/>
                <a:gd name="T9" fmla="*/ 0 h 55"/>
                <a:gd name="T10" fmla="*/ 5 w 38"/>
                <a:gd name="T11" fmla="*/ 0 h 55"/>
                <a:gd name="T12" fmla="*/ 32 w 38"/>
                <a:gd name="T13" fmla="*/ 44 h 55"/>
                <a:gd name="T14" fmla="*/ 32 w 38"/>
                <a:gd name="T15" fmla="*/ 0 h 55"/>
                <a:gd name="T16" fmla="*/ 38 w 38"/>
                <a:gd name="T17" fmla="*/ 0 h 55"/>
                <a:gd name="T18" fmla="*/ 38 w 38"/>
                <a:gd name="T19" fmla="*/ 55 h 55"/>
                <a:gd name="T20" fmla="*/ 33 w 38"/>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55">
                  <a:moveTo>
                    <a:pt x="33" y="55"/>
                  </a:moveTo>
                  <a:lnTo>
                    <a:pt x="5" y="11"/>
                  </a:lnTo>
                  <a:lnTo>
                    <a:pt x="5" y="55"/>
                  </a:lnTo>
                  <a:lnTo>
                    <a:pt x="0" y="55"/>
                  </a:lnTo>
                  <a:lnTo>
                    <a:pt x="0" y="0"/>
                  </a:lnTo>
                  <a:lnTo>
                    <a:pt x="5" y="0"/>
                  </a:lnTo>
                  <a:lnTo>
                    <a:pt x="32" y="44"/>
                  </a:lnTo>
                  <a:lnTo>
                    <a:pt x="32" y="0"/>
                  </a:lnTo>
                  <a:lnTo>
                    <a:pt x="38" y="0"/>
                  </a:lnTo>
                  <a:lnTo>
                    <a:pt x="38"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5" name="Freeform 22"/>
            <p:cNvSpPr>
              <a:spLocks/>
            </p:cNvSpPr>
            <p:nvPr/>
          </p:nvSpPr>
          <p:spPr bwMode="auto">
            <a:xfrm>
              <a:off x="6223250" y="4337667"/>
              <a:ext cx="56803" cy="94672"/>
            </a:xfrm>
            <a:custGeom>
              <a:avLst/>
              <a:gdLst>
                <a:gd name="T0" fmla="*/ 5 w 33"/>
                <a:gd name="T1" fmla="*/ 5 h 55"/>
                <a:gd name="T2" fmla="*/ 5 w 33"/>
                <a:gd name="T3" fmla="*/ 25 h 55"/>
                <a:gd name="T4" fmla="*/ 28 w 33"/>
                <a:gd name="T5" fmla="*/ 25 h 55"/>
                <a:gd name="T6" fmla="*/ 28 w 33"/>
                <a:gd name="T7" fmla="*/ 31 h 55"/>
                <a:gd name="T8" fmla="*/ 5 w 33"/>
                <a:gd name="T9" fmla="*/ 31 h 55"/>
                <a:gd name="T10" fmla="*/ 5 w 33"/>
                <a:gd name="T11" fmla="*/ 55 h 55"/>
                <a:gd name="T12" fmla="*/ 0 w 33"/>
                <a:gd name="T13" fmla="*/ 55 h 55"/>
                <a:gd name="T14" fmla="*/ 0 w 33"/>
                <a:gd name="T15" fmla="*/ 0 h 55"/>
                <a:gd name="T16" fmla="*/ 33 w 33"/>
                <a:gd name="T17" fmla="*/ 0 h 55"/>
                <a:gd name="T18" fmla="*/ 33 w 33"/>
                <a:gd name="T19" fmla="*/ 5 h 55"/>
                <a:gd name="T20" fmla="*/ 5 w 33"/>
                <a:gd name="T21"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55">
                  <a:moveTo>
                    <a:pt x="5" y="5"/>
                  </a:moveTo>
                  <a:lnTo>
                    <a:pt x="5" y="25"/>
                  </a:lnTo>
                  <a:lnTo>
                    <a:pt x="28" y="25"/>
                  </a:lnTo>
                  <a:lnTo>
                    <a:pt x="28" y="31"/>
                  </a:lnTo>
                  <a:lnTo>
                    <a:pt x="5" y="31"/>
                  </a:lnTo>
                  <a:lnTo>
                    <a:pt x="5" y="55"/>
                  </a:lnTo>
                  <a:lnTo>
                    <a:pt x="0" y="55"/>
                  </a:lnTo>
                  <a:lnTo>
                    <a:pt x="0" y="0"/>
                  </a:lnTo>
                  <a:lnTo>
                    <a:pt x="33" y="0"/>
                  </a:lnTo>
                  <a:lnTo>
                    <a:pt x="33" y="5"/>
                  </a:lnTo>
                  <a:lnTo>
                    <a:pt x="5"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6" name="Freeform 23"/>
            <p:cNvSpPr>
              <a:spLocks/>
            </p:cNvSpPr>
            <p:nvPr/>
          </p:nvSpPr>
          <p:spPr bwMode="auto">
            <a:xfrm>
              <a:off x="6323019" y="4337667"/>
              <a:ext cx="55082" cy="94672"/>
            </a:xfrm>
            <a:custGeom>
              <a:avLst/>
              <a:gdLst>
                <a:gd name="T0" fmla="*/ 0 w 32"/>
                <a:gd name="T1" fmla="*/ 55 h 55"/>
                <a:gd name="T2" fmla="*/ 0 w 32"/>
                <a:gd name="T3" fmla="*/ 0 h 55"/>
                <a:gd name="T4" fmla="*/ 32 w 32"/>
                <a:gd name="T5" fmla="*/ 0 h 55"/>
                <a:gd name="T6" fmla="*/ 32 w 32"/>
                <a:gd name="T7" fmla="*/ 5 h 55"/>
                <a:gd name="T8" fmla="*/ 5 w 32"/>
                <a:gd name="T9" fmla="*/ 5 h 55"/>
                <a:gd name="T10" fmla="*/ 5 w 32"/>
                <a:gd name="T11" fmla="*/ 24 h 55"/>
                <a:gd name="T12" fmla="*/ 28 w 32"/>
                <a:gd name="T13" fmla="*/ 24 h 55"/>
                <a:gd name="T14" fmla="*/ 28 w 32"/>
                <a:gd name="T15" fmla="*/ 30 h 55"/>
                <a:gd name="T16" fmla="*/ 5 w 32"/>
                <a:gd name="T17" fmla="*/ 30 h 55"/>
                <a:gd name="T18" fmla="*/ 5 w 32"/>
                <a:gd name="T19" fmla="*/ 50 h 55"/>
                <a:gd name="T20" fmla="*/ 32 w 32"/>
                <a:gd name="T21" fmla="*/ 50 h 55"/>
                <a:gd name="T22" fmla="*/ 32 w 32"/>
                <a:gd name="T23" fmla="*/ 55 h 55"/>
                <a:gd name="T24" fmla="*/ 0 w 32"/>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55">
                  <a:moveTo>
                    <a:pt x="0" y="55"/>
                  </a:moveTo>
                  <a:lnTo>
                    <a:pt x="0" y="0"/>
                  </a:lnTo>
                  <a:lnTo>
                    <a:pt x="32" y="0"/>
                  </a:lnTo>
                  <a:lnTo>
                    <a:pt x="32" y="5"/>
                  </a:lnTo>
                  <a:lnTo>
                    <a:pt x="5" y="5"/>
                  </a:lnTo>
                  <a:lnTo>
                    <a:pt x="5" y="24"/>
                  </a:lnTo>
                  <a:lnTo>
                    <a:pt x="28" y="24"/>
                  </a:lnTo>
                  <a:lnTo>
                    <a:pt x="28" y="30"/>
                  </a:lnTo>
                  <a:lnTo>
                    <a:pt x="5" y="30"/>
                  </a:lnTo>
                  <a:lnTo>
                    <a:pt x="5" y="50"/>
                  </a:lnTo>
                  <a:lnTo>
                    <a:pt x="32" y="50"/>
                  </a:lnTo>
                  <a:lnTo>
                    <a:pt x="32"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7" name="Freeform 24"/>
            <p:cNvSpPr>
              <a:spLocks noEditPoints="1"/>
            </p:cNvSpPr>
            <p:nvPr/>
          </p:nvSpPr>
          <p:spPr bwMode="auto">
            <a:xfrm>
              <a:off x="6425829" y="4337667"/>
              <a:ext cx="63688" cy="94672"/>
            </a:xfrm>
            <a:custGeom>
              <a:avLst/>
              <a:gdLst>
                <a:gd name="T0" fmla="*/ 40 w 48"/>
                <a:gd name="T1" fmla="*/ 68 h 68"/>
                <a:gd name="T2" fmla="*/ 24 w 48"/>
                <a:gd name="T3" fmla="*/ 38 h 68"/>
                <a:gd name="T4" fmla="*/ 8 w 48"/>
                <a:gd name="T5" fmla="*/ 38 h 68"/>
                <a:gd name="T6" fmla="*/ 8 w 48"/>
                <a:gd name="T7" fmla="*/ 68 h 68"/>
                <a:gd name="T8" fmla="*/ 0 w 48"/>
                <a:gd name="T9" fmla="*/ 68 h 68"/>
                <a:gd name="T10" fmla="*/ 0 w 48"/>
                <a:gd name="T11" fmla="*/ 0 h 68"/>
                <a:gd name="T12" fmla="*/ 27 w 48"/>
                <a:gd name="T13" fmla="*/ 0 h 68"/>
                <a:gd name="T14" fmla="*/ 35 w 48"/>
                <a:gd name="T15" fmla="*/ 1 h 68"/>
                <a:gd name="T16" fmla="*/ 41 w 48"/>
                <a:gd name="T17" fmla="*/ 5 h 68"/>
                <a:gd name="T18" fmla="*/ 45 w 48"/>
                <a:gd name="T19" fmla="*/ 11 h 68"/>
                <a:gd name="T20" fmla="*/ 47 w 48"/>
                <a:gd name="T21" fmla="*/ 19 h 68"/>
                <a:gd name="T22" fmla="*/ 43 w 48"/>
                <a:gd name="T23" fmla="*/ 31 h 68"/>
                <a:gd name="T24" fmla="*/ 32 w 48"/>
                <a:gd name="T25" fmla="*/ 37 h 68"/>
                <a:gd name="T26" fmla="*/ 48 w 48"/>
                <a:gd name="T27" fmla="*/ 68 h 68"/>
                <a:gd name="T28" fmla="*/ 40 w 48"/>
                <a:gd name="T29" fmla="*/ 68 h 68"/>
                <a:gd name="T30" fmla="*/ 36 w 48"/>
                <a:gd name="T31" fmla="*/ 9 h 68"/>
                <a:gd name="T32" fmla="*/ 26 w 48"/>
                <a:gd name="T33" fmla="*/ 6 h 68"/>
                <a:gd name="T34" fmla="*/ 8 w 48"/>
                <a:gd name="T35" fmla="*/ 6 h 68"/>
                <a:gd name="T36" fmla="*/ 8 w 48"/>
                <a:gd name="T37" fmla="*/ 31 h 68"/>
                <a:gd name="T38" fmla="*/ 26 w 48"/>
                <a:gd name="T39" fmla="*/ 31 h 68"/>
                <a:gd name="T40" fmla="*/ 36 w 48"/>
                <a:gd name="T41" fmla="*/ 28 h 68"/>
                <a:gd name="T42" fmla="*/ 40 w 48"/>
                <a:gd name="T43" fmla="*/ 19 h 68"/>
                <a:gd name="T44" fmla="*/ 36 w 48"/>
                <a:gd name="T45"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68">
                  <a:moveTo>
                    <a:pt x="40" y="68"/>
                  </a:moveTo>
                  <a:cubicBezTo>
                    <a:pt x="24" y="38"/>
                    <a:pt x="24" y="38"/>
                    <a:pt x="24" y="38"/>
                  </a:cubicBezTo>
                  <a:cubicBezTo>
                    <a:pt x="8" y="38"/>
                    <a:pt x="8" y="38"/>
                    <a:pt x="8" y="38"/>
                  </a:cubicBezTo>
                  <a:cubicBezTo>
                    <a:pt x="8" y="68"/>
                    <a:pt x="8" y="68"/>
                    <a:pt x="8" y="68"/>
                  </a:cubicBezTo>
                  <a:cubicBezTo>
                    <a:pt x="0" y="68"/>
                    <a:pt x="0" y="68"/>
                    <a:pt x="0" y="68"/>
                  </a:cubicBezTo>
                  <a:cubicBezTo>
                    <a:pt x="0" y="0"/>
                    <a:pt x="0" y="0"/>
                    <a:pt x="0" y="0"/>
                  </a:cubicBezTo>
                  <a:cubicBezTo>
                    <a:pt x="27" y="0"/>
                    <a:pt x="27" y="0"/>
                    <a:pt x="27" y="0"/>
                  </a:cubicBezTo>
                  <a:cubicBezTo>
                    <a:pt x="30" y="0"/>
                    <a:pt x="32" y="0"/>
                    <a:pt x="35" y="1"/>
                  </a:cubicBezTo>
                  <a:cubicBezTo>
                    <a:pt x="37" y="2"/>
                    <a:pt x="39" y="3"/>
                    <a:pt x="41" y="5"/>
                  </a:cubicBezTo>
                  <a:cubicBezTo>
                    <a:pt x="43" y="6"/>
                    <a:pt x="44" y="8"/>
                    <a:pt x="45" y="11"/>
                  </a:cubicBezTo>
                  <a:cubicBezTo>
                    <a:pt x="46" y="13"/>
                    <a:pt x="47" y="16"/>
                    <a:pt x="47" y="19"/>
                  </a:cubicBezTo>
                  <a:cubicBezTo>
                    <a:pt x="47" y="24"/>
                    <a:pt x="46" y="28"/>
                    <a:pt x="43" y="31"/>
                  </a:cubicBezTo>
                  <a:cubicBezTo>
                    <a:pt x="40" y="34"/>
                    <a:pt x="36" y="36"/>
                    <a:pt x="32" y="37"/>
                  </a:cubicBezTo>
                  <a:cubicBezTo>
                    <a:pt x="48" y="68"/>
                    <a:pt x="48" y="68"/>
                    <a:pt x="48" y="68"/>
                  </a:cubicBezTo>
                  <a:lnTo>
                    <a:pt x="40" y="68"/>
                  </a:lnTo>
                  <a:close/>
                  <a:moveTo>
                    <a:pt x="36" y="9"/>
                  </a:moveTo>
                  <a:cubicBezTo>
                    <a:pt x="33" y="7"/>
                    <a:pt x="30" y="6"/>
                    <a:pt x="26" y="6"/>
                  </a:cubicBezTo>
                  <a:cubicBezTo>
                    <a:pt x="8" y="6"/>
                    <a:pt x="8" y="6"/>
                    <a:pt x="8" y="6"/>
                  </a:cubicBezTo>
                  <a:cubicBezTo>
                    <a:pt x="8" y="31"/>
                    <a:pt x="8" y="31"/>
                    <a:pt x="8" y="31"/>
                  </a:cubicBezTo>
                  <a:cubicBezTo>
                    <a:pt x="26" y="31"/>
                    <a:pt x="26" y="31"/>
                    <a:pt x="26" y="31"/>
                  </a:cubicBezTo>
                  <a:cubicBezTo>
                    <a:pt x="30" y="31"/>
                    <a:pt x="33" y="30"/>
                    <a:pt x="36" y="28"/>
                  </a:cubicBezTo>
                  <a:cubicBezTo>
                    <a:pt x="38" y="26"/>
                    <a:pt x="40" y="23"/>
                    <a:pt x="40" y="19"/>
                  </a:cubicBezTo>
                  <a:cubicBezTo>
                    <a:pt x="40" y="15"/>
                    <a:pt x="38" y="11"/>
                    <a:pt x="36" y="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8" name="Freeform 25"/>
            <p:cNvSpPr>
              <a:spLocks/>
            </p:cNvSpPr>
            <p:nvPr/>
          </p:nvSpPr>
          <p:spPr bwMode="auto">
            <a:xfrm>
              <a:off x="6539626" y="4337667"/>
              <a:ext cx="56803" cy="94672"/>
            </a:xfrm>
            <a:custGeom>
              <a:avLst/>
              <a:gdLst>
                <a:gd name="T0" fmla="*/ 0 w 33"/>
                <a:gd name="T1" fmla="*/ 55 h 55"/>
                <a:gd name="T2" fmla="*/ 0 w 33"/>
                <a:gd name="T3" fmla="*/ 0 h 55"/>
                <a:gd name="T4" fmla="*/ 33 w 33"/>
                <a:gd name="T5" fmla="*/ 0 h 55"/>
                <a:gd name="T6" fmla="*/ 33 w 33"/>
                <a:gd name="T7" fmla="*/ 5 h 55"/>
                <a:gd name="T8" fmla="*/ 6 w 33"/>
                <a:gd name="T9" fmla="*/ 5 h 55"/>
                <a:gd name="T10" fmla="*/ 6 w 33"/>
                <a:gd name="T11" fmla="*/ 24 h 55"/>
                <a:gd name="T12" fmla="*/ 29 w 33"/>
                <a:gd name="T13" fmla="*/ 24 h 55"/>
                <a:gd name="T14" fmla="*/ 29 w 33"/>
                <a:gd name="T15" fmla="*/ 30 h 55"/>
                <a:gd name="T16" fmla="*/ 6 w 33"/>
                <a:gd name="T17" fmla="*/ 30 h 55"/>
                <a:gd name="T18" fmla="*/ 6 w 33"/>
                <a:gd name="T19" fmla="*/ 50 h 55"/>
                <a:gd name="T20" fmla="*/ 33 w 33"/>
                <a:gd name="T21" fmla="*/ 50 h 55"/>
                <a:gd name="T22" fmla="*/ 33 w 33"/>
                <a:gd name="T23" fmla="*/ 55 h 55"/>
                <a:gd name="T24" fmla="*/ 0 w 33"/>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55">
                  <a:moveTo>
                    <a:pt x="0" y="55"/>
                  </a:moveTo>
                  <a:lnTo>
                    <a:pt x="0" y="0"/>
                  </a:lnTo>
                  <a:lnTo>
                    <a:pt x="33" y="0"/>
                  </a:lnTo>
                  <a:lnTo>
                    <a:pt x="33" y="5"/>
                  </a:lnTo>
                  <a:lnTo>
                    <a:pt x="6" y="5"/>
                  </a:lnTo>
                  <a:lnTo>
                    <a:pt x="6" y="24"/>
                  </a:lnTo>
                  <a:lnTo>
                    <a:pt x="29" y="24"/>
                  </a:lnTo>
                  <a:lnTo>
                    <a:pt x="29" y="30"/>
                  </a:lnTo>
                  <a:lnTo>
                    <a:pt x="6" y="30"/>
                  </a:lnTo>
                  <a:lnTo>
                    <a:pt x="6" y="50"/>
                  </a:lnTo>
                  <a:lnTo>
                    <a:pt x="33" y="50"/>
                  </a:lnTo>
                  <a:lnTo>
                    <a:pt x="33"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9" name="Freeform 26"/>
            <p:cNvSpPr>
              <a:spLocks/>
            </p:cNvSpPr>
            <p:nvPr/>
          </p:nvSpPr>
          <p:spPr bwMode="auto">
            <a:xfrm>
              <a:off x="6644157" y="4337667"/>
              <a:ext cx="65410" cy="94672"/>
            </a:xfrm>
            <a:custGeom>
              <a:avLst/>
              <a:gdLst>
                <a:gd name="T0" fmla="*/ 33 w 38"/>
                <a:gd name="T1" fmla="*/ 55 h 55"/>
                <a:gd name="T2" fmla="*/ 5 w 38"/>
                <a:gd name="T3" fmla="*/ 11 h 55"/>
                <a:gd name="T4" fmla="*/ 5 w 38"/>
                <a:gd name="T5" fmla="*/ 55 h 55"/>
                <a:gd name="T6" fmla="*/ 0 w 38"/>
                <a:gd name="T7" fmla="*/ 55 h 55"/>
                <a:gd name="T8" fmla="*/ 0 w 38"/>
                <a:gd name="T9" fmla="*/ 0 h 55"/>
                <a:gd name="T10" fmla="*/ 5 w 38"/>
                <a:gd name="T11" fmla="*/ 0 h 55"/>
                <a:gd name="T12" fmla="*/ 32 w 38"/>
                <a:gd name="T13" fmla="*/ 44 h 55"/>
                <a:gd name="T14" fmla="*/ 32 w 38"/>
                <a:gd name="T15" fmla="*/ 0 h 55"/>
                <a:gd name="T16" fmla="*/ 38 w 38"/>
                <a:gd name="T17" fmla="*/ 0 h 55"/>
                <a:gd name="T18" fmla="*/ 38 w 38"/>
                <a:gd name="T19" fmla="*/ 55 h 55"/>
                <a:gd name="T20" fmla="*/ 33 w 38"/>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55">
                  <a:moveTo>
                    <a:pt x="33" y="55"/>
                  </a:moveTo>
                  <a:lnTo>
                    <a:pt x="5" y="11"/>
                  </a:lnTo>
                  <a:lnTo>
                    <a:pt x="5" y="55"/>
                  </a:lnTo>
                  <a:lnTo>
                    <a:pt x="0" y="55"/>
                  </a:lnTo>
                  <a:lnTo>
                    <a:pt x="0" y="0"/>
                  </a:lnTo>
                  <a:lnTo>
                    <a:pt x="5" y="0"/>
                  </a:lnTo>
                  <a:lnTo>
                    <a:pt x="32" y="44"/>
                  </a:lnTo>
                  <a:lnTo>
                    <a:pt x="32" y="0"/>
                  </a:lnTo>
                  <a:lnTo>
                    <a:pt x="38" y="0"/>
                  </a:lnTo>
                  <a:lnTo>
                    <a:pt x="38"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0" name="Freeform 27"/>
            <p:cNvSpPr>
              <a:spLocks/>
            </p:cNvSpPr>
            <p:nvPr/>
          </p:nvSpPr>
          <p:spPr bwMode="auto">
            <a:xfrm>
              <a:off x="6759676" y="4335946"/>
              <a:ext cx="61967" cy="98115"/>
            </a:xfrm>
            <a:custGeom>
              <a:avLst/>
              <a:gdLst>
                <a:gd name="T0" fmla="*/ 44 w 47"/>
                <a:gd name="T1" fmla="*/ 58 h 70"/>
                <a:gd name="T2" fmla="*/ 39 w 47"/>
                <a:gd name="T3" fmla="*/ 64 h 70"/>
                <a:gd name="T4" fmla="*/ 32 w 47"/>
                <a:gd name="T5" fmla="*/ 68 h 70"/>
                <a:gd name="T6" fmla="*/ 24 w 47"/>
                <a:gd name="T7" fmla="*/ 70 h 70"/>
                <a:gd name="T8" fmla="*/ 14 w 47"/>
                <a:gd name="T9" fmla="*/ 68 h 70"/>
                <a:gd name="T10" fmla="*/ 6 w 47"/>
                <a:gd name="T11" fmla="*/ 63 h 70"/>
                <a:gd name="T12" fmla="*/ 2 w 47"/>
                <a:gd name="T13" fmla="*/ 58 h 70"/>
                <a:gd name="T14" fmla="*/ 1 w 47"/>
                <a:gd name="T15" fmla="*/ 52 h 70"/>
                <a:gd name="T16" fmla="*/ 0 w 47"/>
                <a:gd name="T17" fmla="*/ 44 h 70"/>
                <a:gd name="T18" fmla="*/ 0 w 47"/>
                <a:gd name="T19" fmla="*/ 35 h 70"/>
                <a:gd name="T20" fmla="*/ 0 w 47"/>
                <a:gd name="T21" fmla="*/ 25 h 70"/>
                <a:gd name="T22" fmla="*/ 1 w 47"/>
                <a:gd name="T23" fmla="*/ 18 h 70"/>
                <a:gd name="T24" fmla="*/ 2 w 47"/>
                <a:gd name="T25" fmla="*/ 12 h 70"/>
                <a:gd name="T26" fmla="*/ 6 w 47"/>
                <a:gd name="T27" fmla="*/ 7 h 70"/>
                <a:gd name="T28" fmla="*/ 14 w 47"/>
                <a:gd name="T29" fmla="*/ 2 h 70"/>
                <a:gd name="T30" fmla="*/ 24 w 47"/>
                <a:gd name="T31" fmla="*/ 0 h 70"/>
                <a:gd name="T32" fmla="*/ 32 w 47"/>
                <a:gd name="T33" fmla="*/ 2 h 70"/>
                <a:gd name="T34" fmla="*/ 39 w 47"/>
                <a:gd name="T35" fmla="*/ 6 h 70"/>
                <a:gd name="T36" fmla="*/ 44 w 47"/>
                <a:gd name="T37" fmla="*/ 12 h 70"/>
                <a:gd name="T38" fmla="*/ 47 w 47"/>
                <a:gd name="T39" fmla="*/ 21 h 70"/>
                <a:gd name="T40" fmla="*/ 40 w 47"/>
                <a:gd name="T41" fmla="*/ 21 h 70"/>
                <a:gd name="T42" fmla="*/ 34 w 47"/>
                <a:gd name="T43" fmla="*/ 10 h 70"/>
                <a:gd name="T44" fmla="*/ 24 w 47"/>
                <a:gd name="T45" fmla="*/ 7 h 70"/>
                <a:gd name="T46" fmla="*/ 17 w 47"/>
                <a:gd name="T47" fmla="*/ 8 h 70"/>
                <a:gd name="T48" fmla="*/ 12 w 47"/>
                <a:gd name="T49" fmla="*/ 12 h 70"/>
                <a:gd name="T50" fmla="*/ 9 w 47"/>
                <a:gd name="T51" fmla="*/ 15 h 70"/>
                <a:gd name="T52" fmla="*/ 8 w 47"/>
                <a:gd name="T53" fmla="*/ 20 h 70"/>
                <a:gd name="T54" fmla="*/ 7 w 47"/>
                <a:gd name="T55" fmla="*/ 26 h 70"/>
                <a:gd name="T56" fmla="*/ 7 w 47"/>
                <a:gd name="T57" fmla="*/ 35 h 70"/>
                <a:gd name="T58" fmla="*/ 7 w 47"/>
                <a:gd name="T59" fmla="*/ 44 h 70"/>
                <a:gd name="T60" fmla="*/ 8 w 47"/>
                <a:gd name="T61" fmla="*/ 50 h 70"/>
                <a:gd name="T62" fmla="*/ 9 w 47"/>
                <a:gd name="T63" fmla="*/ 55 h 70"/>
                <a:gd name="T64" fmla="*/ 12 w 47"/>
                <a:gd name="T65" fmla="*/ 58 h 70"/>
                <a:gd name="T66" fmla="*/ 17 w 47"/>
                <a:gd name="T67" fmla="*/ 62 h 70"/>
                <a:gd name="T68" fmla="*/ 24 w 47"/>
                <a:gd name="T69" fmla="*/ 63 h 70"/>
                <a:gd name="T70" fmla="*/ 34 w 47"/>
                <a:gd name="T71" fmla="*/ 59 h 70"/>
                <a:gd name="T72" fmla="*/ 40 w 47"/>
                <a:gd name="T73" fmla="*/ 49 h 70"/>
                <a:gd name="T74" fmla="*/ 47 w 47"/>
                <a:gd name="T75" fmla="*/ 49 h 70"/>
                <a:gd name="T76" fmla="*/ 44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4" y="58"/>
                  </a:moveTo>
                  <a:cubicBezTo>
                    <a:pt x="43" y="60"/>
                    <a:pt x="41" y="63"/>
                    <a:pt x="39" y="64"/>
                  </a:cubicBezTo>
                  <a:cubicBezTo>
                    <a:pt x="37" y="66"/>
                    <a:pt x="35" y="67"/>
                    <a:pt x="32" y="68"/>
                  </a:cubicBezTo>
                  <a:cubicBezTo>
                    <a:pt x="30" y="69"/>
                    <a:pt x="27" y="70"/>
                    <a:pt x="24" y="70"/>
                  </a:cubicBezTo>
                  <a:cubicBezTo>
                    <a:pt x="20" y="70"/>
                    <a:pt x="17" y="69"/>
                    <a:pt x="14" y="68"/>
                  </a:cubicBezTo>
                  <a:cubicBezTo>
                    <a:pt x="11" y="67"/>
                    <a:pt x="8" y="65"/>
                    <a:pt x="6" y="63"/>
                  </a:cubicBezTo>
                  <a:cubicBezTo>
                    <a:pt x="5" y="61"/>
                    <a:pt x="3" y="59"/>
                    <a:pt x="2" y="58"/>
                  </a:cubicBezTo>
                  <a:cubicBezTo>
                    <a:pt x="2" y="56"/>
                    <a:pt x="1" y="54"/>
                    <a:pt x="1" y="52"/>
                  </a:cubicBezTo>
                  <a:cubicBezTo>
                    <a:pt x="0" y="50"/>
                    <a:pt x="0" y="47"/>
                    <a:pt x="0" y="44"/>
                  </a:cubicBezTo>
                  <a:cubicBezTo>
                    <a:pt x="0" y="42"/>
                    <a:pt x="0" y="39"/>
                    <a:pt x="0" y="35"/>
                  </a:cubicBezTo>
                  <a:cubicBezTo>
                    <a:pt x="0" y="31"/>
                    <a:pt x="0" y="28"/>
                    <a:pt x="0" y="25"/>
                  </a:cubicBezTo>
                  <a:cubicBezTo>
                    <a:pt x="0" y="23"/>
                    <a:pt x="0" y="20"/>
                    <a:pt x="1" y="18"/>
                  </a:cubicBezTo>
                  <a:cubicBezTo>
                    <a:pt x="1" y="16"/>
                    <a:pt x="2" y="14"/>
                    <a:pt x="2" y="12"/>
                  </a:cubicBezTo>
                  <a:cubicBezTo>
                    <a:pt x="3" y="11"/>
                    <a:pt x="5" y="9"/>
                    <a:pt x="6" y="7"/>
                  </a:cubicBezTo>
                  <a:cubicBezTo>
                    <a:pt x="8" y="5"/>
                    <a:pt x="11" y="3"/>
                    <a:pt x="14" y="2"/>
                  </a:cubicBezTo>
                  <a:cubicBezTo>
                    <a:pt x="17" y="1"/>
                    <a:pt x="20" y="0"/>
                    <a:pt x="24" y="0"/>
                  </a:cubicBezTo>
                  <a:cubicBezTo>
                    <a:pt x="27" y="0"/>
                    <a:pt x="30" y="1"/>
                    <a:pt x="32" y="2"/>
                  </a:cubicBezTo>
                  <a:cubicBezTo>
                    <a:pt x="35" y="2"/>
                    <a:pt x="37" y="4"/>
                    <a:pt x="39" y="6"/>
                  </a:cubicBezTo>
                  <a:cubicBezTo>
                    <a:pt x="41" y="7"/>
                    <a:pt x="43" y="9"/>
                    <a:pt x="44" y="12"/>
                  </a:cubicBezTo>
                  <a:cubicBezTo>
                    <a:pt x="46" y="14"/>
                    <a:pt x="47" y="17"/>
                    <a:pt x="47" y="21"/>
                  </a:cubicBezTo>
                  <a:cubicBezTo>
                    <a:pt x="40" y="21"/>
                    <a:pt x="40" y="21"/>
                    <a:pt x="40" y="21"/>
                  </a:cubicBezTo>
                  <a:cubicBezTo>
                    <a:pt x="39" y="16"/>
                    <a:pt x="37" y="13"/>
                    <a:pt x="34" y="10"/>
                  </a:cubicBezTo>
                  <a:cubicBezTo>
                    <a:pt x="31" y="8"/>
                    <a:pt x="28" y="7"/>
                    <a:pt x="24" y="7"/>
                  </a:cubicBezTo>
                  <a:cubicBezTo>
                    <a:pt x="21" y="7"/>
                    <a:pt x="19" y="7"/>
                    <a:pt x="17" y="8"/>
                  </a:cubicBezTo>
                  <a:cubicBezTo>
                    <a:pt x="15" y="9"/>
                    <a:pt x="13" y="10"/>
                    <a:pt x="12" y="12"/>
                  </a:cubicBezTo>
                  <a:cubicBezTo>
                    <a:pt x="11" y="13"/>
                    <a:pt x="10" y="14"/>
                    <a:pt x="9" y="15"/>
                  </a:cubicBezTo>
                  <a:cubicBezTo>
                    <a:pt x="9" y="16"/>
                    <a:pt x="8" y="18"/>
                    <a:pt x="8" y="20"/>
                  </a:cubicBezTo>
                  <a:cubicBezTo>
                    <a:pt x="7" y="21"/>
                    <a:pt x="7" y="23"/>
                    <a:pt x="7" y="26"/>
                  </a:cubicBezTo>
                  <a:cubicBezTo>
                    <a:pt x="7" y="28"/>
                    <a:pt x="7" y="31"/>
                    <a:pt x="7" y="35"/>
                  </a:cubicBezTo>
                  <a:cubicBezTo>
                    <a:pt x="7" y="39"/>
                    <a:pt x="7" y="42"/>
                    <a:pt x="7" y="44"/>
                  </a:cubicBezTo>
                  <a:cubicBezTo>
                    <a:pt x="7" y="46"/>
                    <a:pt x="7" y="49"/>
                    <a:pt x="8" y="50"/>
                  </a:cubicBezTo>
                  <a:cubicBezTo>
                    <a:pt x="8" y="52"/>
                    <a:pt x="9" y="54"/>
                    <a:pt x="9" y="55"/>
                  </a:cubicBezTo>
                  <a:cubicBezTo>
                    <a:pt x="10" y="56"/>
                    <a:pt x="11" y="57"/>
                    <a:pt x="12" y="58"/>
                  </a:cubicBezTo>
                  <a:cubicBezTo>
                    <a:pt x="13" y="60"/>
                    <a:pt x="15" y="61"/>
                    <a:pt x="17" y="62"/>
                  </a:cubicBezTo>
                  <a:cubicBezTo>
                    <a:pt x="19" y="63"/>
                    <a:pt x="21" y="63"/>
                    <a:pt x="24" y="63"/>
                  </a:cubicBezTo>
                  <a:cubicBezTo>
                    <a:pt x="28" y="63"/>
                    <a:pt x="32" y="62"/>
                    <a:pt x="34" y="59"/>
                  </a:cubicBezTo>
                  <a:cubicBezTo>
                    <a:pt x="37" y="57"/>
                    <a:pt x="39" y="54"/>
                    <a:pt x="40" y="49"/>
                  </a:cubicBezTo>
                  <a:cubicBezTo>
                    <a:pt x="47" y="49"/>
                    <a:pt x="47" y="49"/>
                    <a:pt x="47" y="49"/>
                  </a:cubicBezTo>
                  <a:cubicBezTo>
                    <a:pt x="47" y="53"/>
                    <a:pt x="46" y="55"/>
                    <a:pt x="44"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1" name="Freeform 28"/>
            <p:cNvSpPr>
              <a:spLocks/>
            </p:cNvSpPr>
            <p:nvPr/>
          </p:nvSpPr>
          <p:spPr bwMode="auto">
            <a:xfrm>
              <a:off x="6874134" y="4337667"/>
              <a:ext cx="55082" cy="94672"/>
            </a:xfrm>
            <a:custGeom>
              <a:avLst/>
              <a:gdLst>
                <a:gd name="T0" fmla="*/ 0 w 32"/>
                <a:gd name="T1" fmla="*/ 55 h 55"/>
                <a:gd name="T2" fmla="*/ 0 w 32"/>
                <a:gd name="T3" fmla="*/ 0 h 55"/>
                <a:gd name="T4" fmla="*/ 32 w 32"/>
                <a:gd name="T5" fmla="*/ 0 h 55"/>
                <a:gd name="T6" fmla="*/ 32 w 32"/>
                <a:gd name="T7" fmla="*/ 5 h 55"/>
                <a:gd name="T8" fmla="*/ 6 w 32"/>
                <a:gd name="T9" fmla="*/ 5 h 55"/>
                <a:gd name="T10" fmla="*/ 6 w 32"/>
                <a:gd name="T11" fmla="*/ 24 h 55"/>
                <a:gd name="T12" fmla="*/ 28 w 32"/>
                <a:gd name="T13" fmla="*/ 24 h 55"/>
                <a:gd name="T14" fmla="*/ 28 w 32"/>
                <a:gd name="T15" fmla="*/ 30 h 55"/>
                <a:gd name="T16" fmla="*/ 6 w 32"/>
                <a:gd name="T17" fmla="*/ 30 h 55"/>
                <a:gd name="T18" fmla="*/ 6 w 32"/>
                <a:gd name="T19" fmla="*/ 50 h 55"/>
                <a:gd name="T20" fmla="*/ 32 w 32"/>
                <a:gd name="T21" fmla="*/ 50 h 55"/>
                <a:gd name="T22" fmla="*/ 32 w 32"/>
                <a:gd name="T23" fmla="*/ 55 h 55"/>
                <a:gd name="T24" fmla="*/ 0 w 32"/>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55">
                  <a:moveTo>
                    <a:pt x="0" y="55"/>
                  </a:moveTo>
                  <a:lnTo>
                    <a:pt x="0" y="0"/>
                  </a:lnTo>
                  <a:lnTo>
                    <a:pt x="32" y="0"/>
                  </a:lnTo>
                  <a:lnTo>
                    <a:pt x="32" y="5"/>
                  </a:lnTo>
                  <a:lnTo>
                    <a:pt x="6" y="5"/>
                  </a:lnTo>
                  <a:lnTo>
                    <a:pt x="6" y="24"/>
                  </a:lnTo>
                  <a:lnTo>
                    <a:pt x="28" y="24"/>
                  </a:lnTo>
                  <a:lnTo>
                    <a:pt x="28" y="30"/>
                  </a:lnTo>
                  <a:lnTo>
                    <a:pt x="6" y="30"/>
                  </a:lnTo>
                  <a:lnTo>
                    <a:pt x="6" y="50"/>
                  </a:lnTo>
                  <a:lnTo>
                    <a:pt x="32" y="50"/>
                  </a:lnTo>
                  <a:lnTo>
                    <a:pt x="32"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2" name="Freeform 29"/>
            <p:cNvSpPr>
              <a:spLocks/>
            </p:cNvSpPr>
            <p:nvPr/>
          </p:nvSpPr>
          <p:spPr bwMode="auto">
            <a:xfrm>
              <a:off x="7036452" y="4335946"/>
              <a:ext cx="48197" cy="96394"/>
            </a:xfrm>
            <a:custGeom>
              <a:avLst/>
              <a:gdLst>
                <a:gd name="T0" fmla="*/ 0 w 38"/>
                <a:gd name="T1" fmla="*/ 69 h 69"/>
                <a:gd name="T2" fmla="*/ 0 w 38"/>
                <a:gd name="T3" fmla="*/ 63 h 69"/>
                <a:gd name="T4" fmla="*/ 27 w 38"/>
                <a:gd name="T5" fmla="*/ 29 h 69"/>
                <a:gd name="T6" fmla="*/ 30 w 38"/>
                <a:gd name="T7" fmla="*/ 24 h 69"/>
                <a:gd name="T8" fmla="*/ 31 w 38"/>
                <a:gd name="T9" fmla="*/ 19 h 69"/>
                <a:gd name="T10" fmla="*/ 28 w 38"/>
                <a:gd name="T11" fmla="*/ 10 h 69"/>
                <a:gd name="T12" fmla="*/ 19 w 38"/>
                <a:gd name="T13" fmla="*/ 6 h 69"/>
                <a:gd name="T14" fmla="*/ 15 w 38"/>
                <a:gd name="T15" fmla="*/ 7 h 69"/>
                <a:gd name="T16" fmla="*/ 11 w 38"/>
                <a:gd name="T17" fmla="*/ 9 h 69"/>
                <a:gd name="T18" fmla="*/ 8 w 38"/>
                <a:gd name="T19" fmla="*/ 13 h 69"/>
                <a:gd name="T20" fmla="*/ 7 w 38"/>
                <a:gd name="T21" fmla="*/ 19 h 69"/>
                <a:gd name="T22" fmla="*/ 0 w 38"/>
                <a:gd name="T23" fmla="*/ 19 h 69"/>
                <a:gd name="T24" fmla="*/ 2 w 38"/>
                <a:gd name="T25" fmla="*/ 11 h 69"/>
                <a:gd name="T26" fmla="*/ 6 w 38"/>
                <a:gd name="T27" fmla="*/ 5 h 69"/>
                <a:gd name="T28" fmla="*/ 11 w 38"/>
                <a:gd name="T29" fmla="*/ 2 h 69"/>
                <a:gd name="T30" fmla="*/ 19 w 38"/>
                <a:gd name="T31" fmla="*/ 0 h 69"/>
                <a:gd name="T32" fmla="*/ 27 w 38"/>
                <a:gd name="T33" fmla="*/ 1 h 69"/>
                <a:gd name="T34" fmla="*/ 33 w 38"/>
                <a:gd name="T35" fmla="*/ 5 h 69"/>
                <a:gd name="T36" fmla="*/ 37 w 38"/>
                <a:gd name="T37" fmla="*/ 11 h 69"/>
                <a:gd name="T38" fmla="*/ 38 w 38"/>
                <a:gd name="T39" fmla="*/ 19 h 69"/>
                <a:gd name="T40" fmla="*/ 37 w 38"/>
                <a:gd name="T41" fmla="*/ 26 h 69"/>
                <a:gd name="T42" fmla="*/ 33 w 38"/>
                <a:gd name="T43" fmla="*/ 32 h 69"/>
                <a:gd name="T44" fmla="*/ 9 w 38"/>
                <a:gd name="T45" fmla="*/ 63 h 69"/>
                <a:gd name="T46" fmla="*/ 38 w 38"/>
                <a:gd name="T47" fmla="*/ 63 h 69"/>
                <a:gd name="T48" fmla="*/ 38 w 38"/>
                <a:gd name="T49" fmla="*/ 69 h 69"/>
                <a:gd name="T50" fmla="*/ 0 w 38"/>
                <a:gd name="T5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69">
                  <a:moveTo>
                    <a:pt x="0" y="69"/>
                  </a:moveTo>
                  <a:cubicBezTo>
                    <a:pt x="0" y="63"/>
                    <a:pt x="0" y="63"/>
                    <a:pt x="0" y="63"/>
                  </a:cubicBezTo>
                  <a:cubicBezTo>
                    <a:pt x="27" y="29"/>
                    <a:pt x="27" y="29"/>
                    <a:pt x="27" y="29"/>
                  </a:cubicBezTo>
                  <a:cubicBezTo>
                    <a:pt x="29" y="27"/>
                    <a:pt x="30" y="25"/>
                    <a:pt x="30" y="24"/>
                  </a:cubicBezTo>
                  <a:cubicBezTo>
                    <a:pt x="31" y="22"/>
                    <a:pt x="31" y="20"/>
                    <a:pt x="31" y="19"/>
                  </a:cubicBezTo>
                  <a:cubicBezTo>
                    <a:pt x="31" y="15"/>
                    <a:pt x="30" y="12"/>
                    <a:pt x="28" y="10"/>
                  </a:cubicBezTo>
                  <a:cubicBezTo>
                    <a:pt x="26" y="7"/>
                    <a:pt x="23" y="6"/>
                    <a:pt x="19" y="6"/>
                  </a:cubicBezTo>
                  <a:cubicBezTo>
                    <a:pt x="18" y="6"/>
                    <a:pt x="16" y="7"/>
                    <a:pt x="15" y="7"/>
                  </a:cubicBezTo>
                  <a:cubicBezTo>
                    <a:pt x="13" y="7"/>
                    <a:pt x="12" y="8"/>
                    <a:pt x="11" y="9"/>
                  </a:cubicBezTo>
                  <a:cubicBezTo>
                    <a:pt x="10" y="10"/>
                    <a:pt x="9" y="12"/>
                    <a:pt x="8" y="13"/>
                  </a:cubicBezTo>
                  <a:cubicBezTo>
                    <a:pt x="8" y="15"/>
                    <a:pt x="7" y="17"/>
                    <a:pt x="7" y="19"/>
                  </a:cubicBezTo>
                  <a:cubicBezTo>
                    <a:pt x="0" y="19"/>
                    <a:pt x="0" y="19"/>
                    <a:pt x="0" y="19"/>
                  </a:cubicBezTo>
                  <a:cubicBezTo>
                    <a:pt x="0" y="16"/>
                    <a:pt x="1" y="14"/>
                    <a:pt x="2" y="11"/>
                  </a:cubicBezTo>
                  <a:cubicBezTo>
                    <a:pt x="3" y="9"/>
                    <a:pt x="4" y="7"/>
                    <a:pt x="6" y="5"/>
                  </a:cubicBezTo>
                  <a:cubicBezTo>
                    <a:pt x="7" y="4"/>
                    <a:pt x="9" y="2"/>
                    <a:pt x="11" y="2"/>
                  </a:cubicBezTo>
                  <a:cubicBezTo>
                    <a:pt x="14" y="1"/>
                    <a:pt x="16" y="0"/>
                    <a:pt x="19" y="0"/>
                  </a:cubicBezTo>
                  <a:cubicBezTo>
                    <a:pt x="22" y="0"/>
                    <a:pt x="25" y="1"/>
                    <a:pt x="27" y="1"/>
                  </a:cubicBezTo>
                  <a:cubicBezTo>
                    <a:pt x="29" y="2"/>
                    <a:pt x="31" y="4"/>
                    <a:pt x="33" y="5"/>
                  </a:cubicBezTo>
                  <a:cubicBezTo>
                    <a:pt x="35" y="7"/>
                    <a:pt x="36" y="9"/>
                    <a:pt x="37" y="11"/>
                  </a:cubicBezTo>
                  <a:cubicBezTo>
                    <a:pt x="38" y="13"/>
                    <a:pt x="38" y="16"/>
                    <a:pt x="38" y="19"/>
                  </a:cubicBezTo>
                  <a:cubicBezTo>
                    <a:pt x="38" y="21"/>
                    <a:pt x="38" y="24"/>
                    <a:pt x="37" y="26"/>
                  </a:cubicBezTo>
                  <a:cubicBezTo>
                    <a:pt x="36" y="28"/>
                    <a:pt x="34" y="30"/>
                    <a:pt x="33" y="32"/>
                  </a:cubicBezTo>
                  <a:cubicBezTo>
                    <a:pt x="9" y="63"/>
                    <a:pt x="9" y="63"/>
                    <a:pt x="9" y="63"/>
                  </a:cubicBezTo>
                  <a:cubicBezTo>
                    <a:pt x="38" y="63"/>
                    <a:pt x="38" y="63"/>
                    <a:pt x="38" y="63"/>
                  </a:cubicBezTo>
                  <a:cubicBezTo>
                    <a:pt x="38" y="69"/>
                    <a:pt x="38" y="69"/>
                    <a:pt x="38" y="69"/>
                  </a:cubicBezTo>
                  <a:lnTo>
                    <a:pt x="0" y="6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3" name="Freeform 30"/>
            <p:cNvSpPr>
              <a:spLocks noEditPoints="1"/>
            </p:cNvSpPr>
            <p:nvPr/>
          </p:nvSpPr>
          <p:spPr bwMode="auto">
            <a:xfrm>
              <a:off x="7127032" y="4335946"/>
              <a:ext cx="49918" cy="98115"/>
            </a:xfrm>
            <a:custGeom>
              <a:avLst/>
              <a:gdLst>
                <a:gd name="T0" fmla="*/ 36 w 38"/>
                <a:gd name="T1" fmla="*/ 59 h 70"/>
                <a:gd name="T2" fmla="*/ 32 w 38"/>
                <a:gd name="T3" fmla="*/ 65 h 70"/>
                <a:gd name="T4" fmla="*/ 26 w 38"/>
                <a:gd name="T5" fmla="*/ 68 h 70"/>
                <a:gd name="T6" fmla="*/ 19 w 38"/>
                <a:gd name="T7" fmla="*/ 70 h 70"/>
                <a:gd name="T8" fmla="*/ 12 w 38"/>
                <a:gd name="T9" fmla="*/ 68 h 70"/>
                <a:gd name="T10" fmla="*/ 6 w 38"/>
                <a:gd name="T11" fmla="*/ 65 h 70"/>
                <a:gd name="T12" fmla="*/ 2 w 38"/>
                <a:gd name="T13" fmla="*/ 59 h 70"/>
                <a:gd name="T14" fmla="*/ 0 w 38"/>
                <a:gd name="T15" fmla="*/ 51 h 70"/>
                <a:gd name="T16" fmla="*/ 0 w 38"/>
                <a:gd name="T17" fmla="*/ 19 h 70"/>
                <a:gd name="T18" fmla="*/ 2 w 38"/>
                <a:gd name="T19" fmla="*/ 11 h 70"/>
                <a:gd name="T20" fmla="*/ 6 w 38"/>
                <a:gd name="T21" fmla="*/ 5 h 70"/>
                <a:gd name="T22" fmla="*/ 12 w 38"/>
                <a:gd name="T23" fmla="*/ 2 h 70"/>
                <a:gd name="T24" fmla="*/ 19 w 38"/>
                <a:gd name="T25" fmla="*/ 0 h 70"/>
                <a:gd name="T26" fmla="*/ 26 w 38"/>
                <a:gd name="T27" fmla="*/ 2 h 70"/>
                <a:gd name="T28" fmla="*/ 32 w 38"/>
                <a:gd name="T29" fmla="*/ 5 h 70"/>
                <a:gd name="T30" fmla="*/ 36 w 38"/>
                <a:gd name="T31" fmla="*/ 11 h 70"/>
                <a:gd name="T32" fmla="*/ 38 w 38"/>
                <a:gd name="T33" fmla="*/ 19 h 70"/>
                <a:gd name="T34" fmla="*/ 38 w 38"/>
                <a:gd name="T35" fmla="*/ 51 h 70"/>
                <a:gd name="T36" fmla="*/ 36 w 38"/>
                <a:gd name="T37" fmla="*/ 59 h 70"/>
                <a:gd name="T38" fmla="*/ 31 w 38"/>
                <a:gd name="T39" fmla="*/ 19 h 70"/>
                <a:gd name="T40" fmla="*/ 28 w 38"/>
                <a:gd name="T41" fmla="*/ 10 h 70"/>
                <a:gd name="T42" fmla="*/ 19 w 38"/>
                <a:gd name="T43" fmla="*/ 6 h 70"/>
                <a:gd name="T44" fmla="*/ 10 w 38"/>
                <a:gd name="T45" fmla="*/ 10 h 70"/>
                <a:gd name="T46" fmla="*/ 7 w 38"/>
                <a:gd name="T47" fmla="*/ 19 h 70"/>
                <a:gd name="T48" fmla="*/ 7 w 38"/>
                <a:gd name="T49" fmla="*/ 50 h 70"/>
                <a:gd name="T50" fmla="*/ 10 w 38"/>
                <a:gd name="T51" fmla="*/ 60 h 70"/>
                <a:gd name="T52" fmla="*/ 19 w 38"/>
                <a:gd name="T53" fmla="*/ 64 h 70"/>
                <a:gd name="T54" fmla="*/ 28 w 38"/>
                <a:gd name="T55" fmla="*/ 60 h 70"/>
                <a:gd name="T56" fmla="*/ 31 w 38"/>
                <a:gd name="T57" fmla="*/ 50 h 70"/>
                <a:gd name="T58" fmla="*/ 31 w 38"/>
                <a:gd name="T59" fmla="*/ 1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 h="70">
                  <a:moveTo>
                    <a:pt x="36" y="59"/>
                  </a:moveTo>
                  <a:cubicBezTo>
                    <a:pt x="35" y="61"/>
                    <a:pt x="34" y="63"/>
                    <a:pt x="32" y="65"/>
                  </a:cubicBezTo>
                  <a:cubicBezTo>
                    <a:pt x="31" y="66"/>
                    <a:pt x="29" y="67"/>
                    <a:pt x="26" y="68"/>
                  </a:cubicBezTo>
                  <a:cubicBezTo>
                    <a:pt x="24" y="69"/>
                    <a:pt x="22" y="70"/>
                    <a:pt x="19" y="70"/>
                  </a:cubicBezTo>
                  <a:cubicBezTo>
                    <a:pt x="16" y="70"/>
                    <a:pt x="14" y="69"/>
                    <a:pt x="12" y="68"/>
                  </a:cubicBezTo>
                  <a:cubicBezTo>
                    <a:pt x="9" y="67"/>
                    <a:pt x="7" y="66"/>
                    <a:pt x="6" y="65"/>
                  </a:cubicBezTo>
                  <a:cubicBezTo>
                    <a:pt x="4" y="63"/>
                    <a:pt x="3" y="61"/>
                    <a:pt x="2" y="59"/>
                  </a:cubicBezTo>
                  <a:cubicBezTo>
                    <a:pt x="1" y="56"/>
                    <a:pt x="0" y="54"/>
                    <a:pt x="0" y="51"/>
                  </a:cubicBezTo>
                  <a:cubicBezTo>
                    <a:pt x="0" y="19"/>
                    <a:pt x="0" y="19"/>
                    <a:pt x="0" y="19"/>
                  </a:cubicBezTo>
                  <a:cubicBezTo>
                    <a:pt x="0" y="16"/>
                    <a:pt x="1" y="14"/>
                    <a:pt x="2" y="11"/>
                  </a:cubicBezTo>
                  <a:cubicBezTo>
                    <a:pt x="3" y="9"/>
                    <a:pt x="4" y="7"/>
                    <a:pt x="6" y="5"/>
                  </a:cubicBezTo>
                  <a:cubicBezTo>
                    <a:pt x="7" y="4"/>
                    <a:pt x="9" y="2"/>
                    <a:pt x="12" y="2"/>
                  </a:cubicBezTo>
                  <a:cubicBezTo>
                    <a:pt x="14" y="1"/>
                    <a:pt x="16" y="0"/>
                    <a:pt x="19" y="0"/>
                  </a:cubicBezTo>
                  <a:cubicBezTo>
                    <a:pt x="22" y="0"/>
                    <a:pt x="24" y="1"/>
                    <a:pt x="26" y="2"/>
                  </a:cubicBezTo>
                  <a:cubicBezTo>
                    <a:pt x="29" y="2"/>
                    <a:pt x="31" y="4"/>
                    <a:pt x="32" y="5"/>
                  </a:cubicBezTo>
                  <a:cubicBezTo>
                    <a:pt x="34" y="7"/>
                    <a:pt x="35" y="9"/>
                    <a:pt x="36" y="11"/>
                  </a:cubicBezTo>
                  <a:cubicBezTo>
                    <a:pt x="37" y="14"/>
                    <a:pt x="38" y="16"/>
                    <a:pt x="38" y="19"/>
                  </a:cubicBezTo>
                  <a:cubicBezTo>
                    <a:pt x="38" y="51"/>
                    <a:pt x="38" y="51"/>
                    <a:pt x="38" y="51"/>
                  </a:cubicBezTo>
                  <a:cubicBezTo>
                    <a:pt x="38" y="54"/>
                    <a:pt x="37" y="56"/>
                    <a:pt x="36" y="59"/>
                  </a:cubicBezTo>
                  <a:close/>
                  <a:moveTo>
                    <a:pt x="31" y="19"/>
                  </a:moveTo>
                  <a:cubicBezTo>
                    <a:pt x="31" y="16"/>
                    <a:pt x="30" y="12"/>
                    <a:pt x="28" y="10"/>
                  </a:cubicBezTo>
                  <a:cubicBezTo>
                    <a:pt x="26" y="8"/>
                    <a:pt x="23" y="6"/>
                    <a:pt x="19" y="6"/>
                  </a:cubicBezTo>
                  <a:cubicBezTo>
                    <a:pt x="15" y="6"/>
                    <a:pt x="12" y="8"/>
                    <a:pt x="10" y="10"/>
                  </a:cubicBezTo>
                  <a:cubicBezTo>
                    <a:pt x="8" y="12"/>
                    <a:pt x="7" y="16"/>
                    <a:pt x="7" y="19"/>
                  </a:cubicBezTo>
                  <a:cubicBezTo>
                    <a:pt x="7" y="50"/>
                    <a:pt x="7" y="50"/>
                    <a:pt x="7" y="50"/>
                  </a:cubicBezTo>
                  <a:cubicBezTo>
                    <a:pt x="7" y="54"/>
                    <a:pt x="8" y="57"/>
                    <a:pt x="10" y="60"/>
                  </a:cubicBezTo>
                  <a:cubicBezTo>
                    <a:pt x="12" y="62"/>
                    <a:pt x="15" y="64"/>
                    <a:pt x="19" y="64"/>
                  </a:cubicBezTo>
                  <a:cubicBezTo>
                    <a:pt x="23" y="64"/>
                    <a:pt x="26" y="62"/>
                    <a:pt x="28" y="60"/>
                  </a:cubicBezTo>
                  <a:cubicBezTo>
                    <a:pt x="30" y="57"/>
                    <a:pt x="31" y="54"/>
                    <a:pt x="31" y="50"/>
                  </a:cubicBezTo>
                  <a:lnTo>
                    <a:pt x="31" y="1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4" name="Freeform 31"/>
            <p:cNvSpPr>
              <a:spLocks/>
            </p:cNvSpPr>
            <p:nvPr/>
          </p:nvSpPr>
          <p:spPr bwMode="auto">
            <a:xfrm>
              <a:off x="7224095" y="4337667"/>
              <a:ext cx="27541" cy="94672"/>
            </a:xfrm>
            <a:custGeom>
              <a:avLst/>
              <a:gdLst>
                <a:gd name="T0" fmla="*/ 10 w 16"/>
                <a:gd name="T1" fmla="*/ 55 h 55"/>
                <a:gd name="T2" fmla="*/ 10 w 16"/>
                <a:gd name="T3" fmla="*/ 6 h 55"/>
                <a:gd name="T4" fmla="*/ 0 w 16"/>
                <a:gd name="T5" fmla="*/ 15 h 55"/>
                <a:gd name="T6" fmla="*/ 0 w 16"/>
                <a:gd name="T7" fmla="*/ 9 h 55"/>
                <a:gd name="T8" fmla="*/ 10 w 16"/>
                <a:gd name="T9" fmla="*/ 0 h 55"/>
                <a:gd name="T10" fmla="*/ 16 w 16"/>
                <a:gd name="T11" fmla="*/ 0 h 55"/>
                <a:gd name="T12" fmla="*/ 16 w 16"/>
                <a:gd name="T13" fmla="*/ 55 h 55"/>
                <a:gd name="T14" fmla="*/ 10 w 16"/>
                <a:gd name="T15" fmla="*/ 55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5">
                  <a:moveTo>
                    <a:pt x="10" y="55"/>
                  </a:moveTo>
                  <a:lnTo>
                    <a:pt x="10" y="6"/>
                  </a:lnTo>
                  <a:lnTo>
                    <a:pt x="0" y="15"/>
                  </a:lnTo>
                  <a:lnTo>
                    <a:pt x="0" y="9"/>
                  </a:lnTo>
                  <a:lnTo>
                    <a:pt x="10" y="0"/>
                  </a:lnTo>
                  <a:lnTo>
                    <a:pt x="16" y="0"/>
                  </a:lnTo>
                  <a:lnTo>
                    <a:pt x="16" y="55"/>
                  </a:lnTo>
                  <a:lnTo>
                    <a:pt x="1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5" name="Freeform 32"/>
            <p:cNvSpPr>
              <a:spLocks/>
            </p:cNvSpPr>
            <p:nvPr/>
          </p:nvSpPr>
          <p:spPr bwMode="auto">
            <a:xfrm>
              <a:off x="7310685" y="4337667"/>
              <a:ext cx="48197" cy="96394"/>
            </a:xfrm>
            <a:custGeom>
              <a:avLst/>
              <a:gdLst>
                <a:gd name="T0" fmla="*/ 37 w 37"/>
                <a:gd name="T1" fmla="*/ 55 h 69"/>
                <a:gd name="T2" fmla="*/ 32 w 37"/>
                <a:gd name="T3" fmla="*/ 64 h 69"/>
                <a:gd name="T4" fmla="*/ 26 w 37"/>
                <a:gd name="T5" fmla="*/ 67 h 69"/>
                <a:gd name="T6" fmla="*/ 18 w 37"/>
                <a:gd name="T7" fmla="*/ 69 h 69"/>
                <a:gd name="T8" fmla="*/ 10 w 37"/>
                <a:gd name="T9" fmla="*/ 67 h 69"/>
                <a:gd name="T10" fmla="*/ 5 w 37"/>
                <a:gd name="T11" fmla="*/ 64 h 69"/>
                <a:gd name="T12" fmla="*/ 1 w 37"/>
                <a:gd name="T13" fmla="*/ 59 h 69"/>
                <a:gd name="T14" fmla="*/ 0 w 37"/>
                <a:gd name="T15" fmla="*/ 52 h 69"/>
                <a:gd name="T16" fmla="*/ 7 w 37"/>
                <a:gd name="T17" fmla="*/ 52 h 69"/>
                <a:gd name="T18" fmla="*/ 10 w 37"/>
                <a:gd name="T19" fmla="*/ 60 h 69"/>
                <a:gd name="T20" fmla="*/ 18 w 37"/>
                <a:gd name="T21" fmla="*/ 63 h 69"/>
                <a:gd name="T22" fmla="*/ 27 w 37"/>
                <a:gd name="T23" fmla="*/ 59 h 69"/>
                <a:gd name="T24" fmla="*/ 29 w 37"/>
                <a:gd name="T25" fmla="*/ 56 h 69"/>
                <a:gd name="T26" fmla="*/ 30 w 37"/>
                <a:gd name="T27" fmla="*/ 53 h 69"/>
                <a:gd name="T28" fmla="*/ 30 w 37"/>
                <a:gd name="T29" fmla="*/ 49 h 69"/>
                <a:gd name="T30" fmla="*/ 31 w 37"/>
                <a:gd name="T31" fmla="*/ 46 h 69"/>
                <a:gd name="T32" fmla="*/ 30 w 37"/>
                <a:gd name="T33" fmla="*/ 39 h 69"/>
                <a:gd name="T34" fmla="*/ 29 w 37"/>
                <a:gd name="T35" fmla="*/ 34 h 69"/>
                <a:gd name="T36" fmla="*/ 25 w 37"/>
                <a:gd name="T37" fmla="*/ 30 h 69"/>
                <a:gd name="T38" fmla="*/ 19 w 37"/>
                <a:gd name="T39" fmla="*/ 29 h 69"/>
                <a:gd name="T40" fmla="*/ 12 w 37"/>
                <a:gd name="T41" fmla="*/ 31 h 69"/>
                <a:gd name="T42" fmla="*/ 8 w 37"/>
                <a:gd name="T43" fmla="*/ 36 h 69"/>
                <a:gd name="T44" fmla="*/ 1 w 37"/>
                <a:gd name="T45" fmla="*/ 36 h 69"/>
                <a:gd name="T46" fmla="*/ 1 w 37"/>
                <a:gd name="T47" fmla="*/ 0 h 69"/>
                <a:gd name="T48" fmla="*/ 36 w 37"/>
                <a:gd name="T49" fmla="*/ 0 h 69"/>
                <a:gd name="T50" fmla="*/ 36 w 37"/>
                <a:gd name="T51" fmla="*/ 6 h 69"/>
                <a:gd name="T52" fmla="*/ 8 w 37"/>
                <a:gd name="T53" fmla="*/ 6 h 69"/>
                <a:gd name="T54" fmla="*/ 8 w 37"/>
                <a:gd name="T55" fmla="*/ 27 h 69"/>
                <a:gd name="T56" fmla="*/ 13 w 37"/>
                <a:gd name="T57" fmla="*/ 24 h 69"/>
                <a:gd name="T58" fmla="*/ 20 w 37"/>
                <a:gd name="T59" fmla="*/ 23 h 69"/>
                <a:gd name="T60" fmla="*/ 27 w 37"/>
                <a:gd name="T61" fmla="*/ 24 h 69"/>
                <a:gd name="T62" fmla="*/ 32 w 37"/>
                <a:gd name="T63" fmla="*/ 27 h 69"/>
                <a:gd name="T64" fmla="*/ 35 w 37"/>
                <a:gd name="T65" fmla="*/ 31 h 69"/>
                <a:gd name="T66" fmla="*/ 37 w 37"/>
                <a:gd name="T67" fmla="*/ 36 h 69"/>
                <a:gd name="T68" fmla="*/ 37 w 37"/>
                <a:gd name="T69" fmla="*/ 41 h 69"/>
                <a:gd name="T70" fmla="*/ 37 w 37"/>
                <a:gd name="T71" fmla="*/ 45 h 69"/>
                <a:gd name="T72" fmla="*/ 37 w 37"/>
                <a:gd name="T73" fmla="*/ 5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7" h="69">
                  <a:moveTo>
                    <a:pt x="37" y="55"/>
                  </a:moveTo>
                  <a:cubicBezTo>
                    <a:pt x="36" y="58"/>
                    <a:pt x="34" y="61"/>
                    <a:pt x="32" y="64"/>
                  </a:cubicBezTo>
                  <a:cubicBezTo>
                    <a:pt x="30" y="65"/>
                    <a:pt x="29" y="67"/>
                    <a:pt x="26" y="67"/>
                  </a:cubicBezTo>
                  <a:cubicBezTo>
                    <a:pt x="24" y="68"/>
                    <a:pt x="21" y="69"/>
                    <a:pt x="18" y="69"/>
                  </a:cubicBezTo>
                  <a:cubicBezTo>
                    <a:pt x="15" y="69"/>
                    <a:pt x="13" y="68"/>
                    <a:pt x="10" y="67"/>
                  </a:cubicBezTo>
                  <a:cubicBezTo>
                    <a:pt x="8" y="67"/>
                    <a:pt x="6" y="65"/>
                    <a:pt x="5" y="64"/>
                  </a:cubicBezTo>
                  <a:cubicBezTo>
                    <a:pt x="3" y="62"/>
                    <a:pt x="2" y="61"/>
                    <a:pt x="1" y="59"/>
                  </a:cubicBezTo>
                  <a:cubicBezTo>
                    <a:pt x="1" y="57"/>
                    <a:pt x="0" y="54"/>
                    <a:pt x="0" y="52"/>
                  </a:cubicBezTo>
                  <a:cubicBezTo>
                    <a:pt x="7" y="52"/>
                    <a:pt x="7" y="52"/>
                    <a:pt x="7" y="52"/>
                  </a:cubicBezTo>
                  <a:cubicBezTo>
                    <a:pt x="7" y="55"/>
                    <a:pt x="8" y="58"/>
                    <a:pt x="10" y="60"/>
                  </a:cubicBezTo>
                  <a:cubicBezTo>
                    <a:pt x="12" y="62"/>
                    <a:pt x="15" y="63"/>
                    <a:pt x="18" y="63"/>
                  </a:cubicBezTo>
                  <a:cubicBezTo>
                    <a:pt x="22" y="63"/>
                    <a:pt x="25" y="62"/>
                    <a:pt x="27" y="59"/>
                  </a:cubicBezTo>
                  <a:cubicBezTo>
                    <a:pt x="28" y="59"/>
                    <a:pt x="28" y="58"/>
                    <a:pt x="29" y="56"/>
                  </a:cubicBezTo>
                  <a:cubicBezTo>
                    <a:pt x="29" y="55"/>
                    <a:pt x="30" y="54"/>
                    <a:pt x="30" y="53"/>
                  </a:cubicBezTo>
                  <a:cubicBezTo>
                    <a:pt x="30" y="52"/>
                    <a:pt x="30" y="51"/>
                    <a:pt x="30" y="49"/>
                  </a:cubicBezTo>
                  <a:cubicBezTo>
                    <a:pt x="31" y="48"/>
                    <a:pt x="31" y="47"/>
                    <a:pt x="31" y="46"/>
                  </a:cubicBezTo>
                  <a:cubicBezTo>
                    <a:pt x="31" y="43"/>
                    <a:pt x="30" y="41"/>
                    <a:pt x="30" y="39"/>
                  </a:cubicBezTo>
                  <a:cubicBezTo>
                    <a:pt x="30" y="37"/>
                    <a:pt x="29" y="36"/>
                    <a:pt x="29" y="34"/>
                  </a:cubicBezTo>
                  <a:cubicBezTo>
                    <a:pt x="28" y="33"/>
                    <a:pt x="27" y="31"/>
                    <a:pt x="25" y="30"/>
                  </a:cubicBezTo>
                  <a:cubicBezTo>
                    <a:pt x="24" y="29"/>
                    <a:pt x="22" y="29"/>
                    <a:pt x="19" y="29"/>
                  </a:cubicBezTo>
                  <a:cubicBezTo>
                    <a:pt x="16" y="29"/>
                    <a:pt x="14" y="30"/>
                    <a:pt x="12" y="31"/>
                  </a:cubicBezTo>
                  <a:cubicBezTo>
                    <a:pt x="10" y="32"/>
                    <a:pt x="8" y="34"/>
                    <a:pt x="8" y="36"/>
                  </a:cubicBezTo>
                  <a:cubicBezTo>
                    <a:pt x="1" y="36"/>
                    <a:pt x="1" y="36"/>
                    <a:pt x="1" y="36"/>
                  </a:cubicBezTo>
                  <a:cubicBezTo>
                    <a:pt x="1" y="0"/>
                    <a:pt x="1" y="0"/>
                    <a:pt x="1" y="0"/>
                  </a:cubicBezTo>
                  <a:cubicBezTo>
                    <a:pt x="36" y="0"/>
                    <a:pt x="36" y="0"/>
                    <a:pt x="36" y="0"/>
                  </a:cubicBezTo>
                  <a:cubicBezTo>
                    <a:pt x="36" y="6"/>
                    <a:pt x="36" y="6"/>
                    <a:pt x="36" y="6"/>
                  </a:cubicBezTo>
                  <a:cubicBezTo>
                    <a:pt x="8" y="6"/>
                    <a:pt x="8" y="6"/>
                    <a:pt x="8" y="6"/>
                  </a:cubicBezTo>
                  <a:cubicBezTo>
                    <a:pt x="8" y="27"/>
                    <a:pt x="8" y="27"/>
                    <a:pt x="8" y="27"/>
                  </a:cubicBezTo>
                  <a:cubicBezTo>
                    <a:pt x="9" y="26"/>
                    <a:pt x="11" y="25"/>
                    <a:pt x="13" y="24"/>
                  </a:cubicBezTo>
                  <a:cubicBezTo>
                    <a:pt x="15" y="23"/>
                    <a:pt x="17" y="23"/>
                    <a:pt x="20" y="23"/>
                  </a:cubicBezTo>
                  <a:cubicBezTo>
                    <a:pt x="23" y="23"/>
                    <a:pt x="25" y="23"/>
                    <a:pt x="27" y="24"/>
                  </a:cubicBezTo>
                  <a:cubicBezTo>
                    <a:pt x="29" y="25"/>
                    <a:pt x="30" y="26"/>
                    <a:pt x="32" y="27"/>
                  </a:cubicBezTo>
                  <a:cubicBezTo>
                    <a:pt x="33" y="28"/>
                    <a:pt x="34" y="30"/>
                    <a:pt x="35" y="31"/>
                  </a:cubicBezTo>
                  <a:cubicBezTo>
                    <a:pt x="36" y="33"/>
                    <a:pt x="36" y="34"/>
                    <a:pt x="37" y="36"/>
                  </a:cubicBezTo>
                  <a:cubicBezTo>
                    <a:pt x="37" y="37"/>
                    <a:pt x="37" y="39"/>
                    <a:pt x="37" y="41"/>
                  </a:cubicBezTo>
                  <a:cubicBezTo>
                    <a:pt x="37" y="42"/>
                    <a:pt x="37" y="44"/>
                    <a:pt x="37" y="45"/>
                  </a:cubicBezTo>
                  <a:cubicBezTo>
                    <a:pt x="37" y="49"/>
                    <a:pt x="37" y="52"/>
                    <a:pt x="37" y="5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grpSp>
      <p:pic>
        <p:nvPicPr>
          <p:cNvPr id="106" name="Picture 2" descr="U:\AMSRS 2015\_diamond video\Screenshot first frame v2.png"/>
          <p:cNvPicPr>
            <a:picLocks noChangeAspect="1" noChangeArrowheads="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29791" t="142" r="3799" b="4071"/>
          <a:stretch/>
        </p:blipFill>
        <p:spPr bwMode="auto">
          <a:xfrm>
            <a:off x="-261189" y="2297845"/>
            <a:ext cx="3506039" cy="2845655"/>
          </a:xfrm>
          <a:prstGeom prst="rect">
            <a:avLst/>
          </a:prstGeom>
          <a:noFill/>
          <a:extLst>
            <a:ext uri="{909E8E84-426E-40dd-AFC4-6F175D3DCCD1}">
              <a14:hiddenFill xmlns="" xmlns:a14="http://schemas.microsoft.com/office/drawing/2010/main">
                <a:solidFill>
                  <a:srgbClr val="FFFFFF"/>
                </a:solidFill>
              </a14:hiddenFill>
            </a:ext>
          </a:extLst>
        </p:spPr>
      </p:pic>
      <p:sp>
        <p:nvSpPr>
          <p:cNvPr id="107" name="Isosceles Triangle 106"/>
          <p:cNvSpPr/>
          <p:nvPr userDrawn="1"/>
        </p:nvSpPr>
        <p:spPr>
          <a:xfrm rot="10800000" flipH="1">
            <a:off x="-940038" y="1707654"/>
            <a:ext cx="5584046" cy="2737060"/>
          </a:xfrm>
          <a:prstGeom prst="triangle">
            <a:avLst/>
          </a:prstGeom>
          <a:gradFill>
            <a:gsLst>
              <a:gs pos="0">
                <a:schemeClr val="bg1">
                  <a:alpha val="36000"/>
                </a:schemeClr>
              </a:gs>
              <a:gs pos="100000">
                <a:schemeClr val="bg1">
                  <a:alpha val="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nvGrpSpPr>
          <p:cNvPr id="8" name="Group 7"/>
          <p:cNvGrpSpPr/>
          <p:nvPr userDrawn="1"/>
        </p:nvGrpSpPr>
        <p:grpSpPr>
          <a:xfrm>
            <a:off x="1211220" y="2197780"/>
            <a:ext cx="1296998" cy="397152"/>
            <a:chOff x="1784554" y="1758649"/>
            <a:chExt cx="1046090" cy="320322"/>
          </a:xfrm>
        </p:grpSpPr>
        <p:sp>
          <p:nvSpPr>
            <p:cNvPr id="9" name="Freeform 31"/>
            <p:cNvSpPr>
              <a:spLocks noEditPoints="1"/>
            </p:cNvSpPr>
            <p:nvPr/>
          </p:nvSpPr>
          <p:spPr bwMode="auto">
            <a:xfrm>
              <a:off x="1784554" y="1925530"/>
              <a:ext cx="56747" cy="67947"/>
            </a:xfrm>
            <a:custGeom>
              <a:avLst/>
              <a:gdLst>
                <a:gd name="T0" fmla="*/ 130 w 152"/>
                <a:gd name="T1" fmla="*/ 182 h 182"/>
                <a:gd name="T2" fmla="*/ 116 w 152"/>
                <a:gd name="T3" fmla="*/ 142 h 182"/>
                <a:gd name="T4" fmla="*/ 36 w 152"/>
                <a:gd name="T5" fmla="*/ 142 h 182"/>
                <a:gd name="T6" fmla="*/ 22 w 152"/>
                <a:gd name="T7" fmla="*/ 182 h 182"/>
                <a:gd name="T8" fmla="*/ 0 w 152"/>
                <a:gd name="T9" fmla="*/ 182 h 182"/>
                <a:gd name="T10" fmla="*/ 67 w 152"/>
                <a:gd name="T11" fmla="*/ 0 h 182"/>
                <a:gd name="T12" fmla="*/ 83 w 152"/>
                <a:gd name="T13" fmla="*/ 0 h 182"/>
                <a:gd name="T14" fmla="*/ 152 w 152"/>
                <a:gd name="T15" fmla="*/ 182 h 182"/>
                <a:gd name="T16" fmla="*/ 130 w 152"/>
                <a:gd name="T17" fmla="*/ 182 h 182"/>
                <a:gd name="T18" fmla="*/ 76 w 152"/>
                <a:gd name="T19" fmla="*/ 28 h 182"/>
                <a:gd name="T20" fmla="*/ 41 w 152"/>
                <a:gd name="T21" fmla="*/ 125 h 182"/>
                <a:gd name="T22" fmla="*/ 109 w 152"/>
                <a:gd name="T23" fmla="*/ 125 h 182"/>
                <a:gd name="T24" fmla="*/ 76 w 152"/>
                <a:gd name="T25" fmla="*/ 2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2" h="182">
                  <a:moveTo>
                    <a:pt x="130" y="182"/>
                  </a:moveTo>
                  <a:lnTo>
                    <a:pt x="116" y="142"/>
                  </a:lnTo>
                  <a:lnTo>
                    <a:pt x="36" y="142"/>
                  </a:lnTo>
                  <a:lnTo>
                    <a:pt x="22" y="182"/>
                  </a:lnTo>
                  <a:lnTo>
                    <a:pt x="0" y="182"/>
                  </a:lnTo>
                  <a:lnTo>
                    <a:pt x="67" y="0"/>
                  </a:lnTo>
                  <a:lnTo>
                    <a:pt x="83" y="0"/>
                  </a:lnTo>
                  <a:lnTo>
                    <a:pt x="152" y="182"/>
                  </a:lnTo>
                  <a:lnTo>
                    <a:pt x="130" y="182"/>
                  </a:lnTo>
                  <a:close/>
                  <a:moveTo>
                    <a:pt x="76" y="28"/>
                  </a:moveTo>
                  <a:lnTo>
                    <a:pt x="41" y="125"/>
                  </a:lnTo>
                  <a:lnTo>
                    <a:pt x="109" y="125"/>
                  </a:lnTo>
                  <a:lnTo>
                    <a:pt x="76" y="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0" name="Freeform 32"/>
            <p:cNvSpPr>
              <a:spLocks/>
            </p:cNvSpPr>
            <p:nvPr/>
          </p:nvSpPr>
          <p:spPr bwMode="auto">
            <a:xfrm>
              <a:off x="1851755" y="1925530"/>
              <a:ext cx="58987" cy="67947"/>
            </a:xfrm>
            <a:custGeom>
              <a:avLst/>
              <a:gdLst>
                <a:gd name="T0" fmla="*/ 137 w 158"/>
                <a:gd name="T1" fmla="*/ 182 h 182"/>
                <a:gd name="T2" fmla="*/ 137 w 158"/>
                <a:gd name="T3" fmla="*/ 45 h 182"/>
                <a:gd name="T4" fmla="*/ 87 w 158"/>
                <a:gd name="T5" fmla="*/ 154 h 182"/>
                <a:gd name="T6" fmla="*/ 71 w 158"/>
                <a:gd name="T7" fmla="*/ 154 h 182"/>
                <a:gd name="T8" fmla="*/ 19 w 158"/>
                <a:gd name="T9" fmla="*/ 45 h 182"/>
                <a:gd name="T10" fmla="*/ 19 w 158"/>
                <a:gd name="T11" fmla="*/ 182 h 182"/>
                <a:gd name="T12" fmla="*/ 0 w 158"/>
                <a:gd name="T13" fmla="*/ 182 h 182"/>
                <a:gd name="T14" fmla="*/ 0 w 158"/>
                <a:gd name="T15" fmla="*/ 0 h 182"/>
                <a:gd name="T16" fmla="*/ 19 w 158"/>
                <a:gd name="T17" fmla="*/ 0 h 182"/>
                <a:gd name="T18" fmla="*/ 80 w 158"/>
                <a:gd name="T19" fmla="*/ 130 h 182"/>
                <a:gd name="T20" fmla="*/ 137 w 158"/>
                <a:gd name="T21" fmla="*/ 0 h 182"/>
                <a:gd name="T22" fmla="*/ 158 w 158"/>
                <a:gd name="T23" fmla="*/ 0 h 182"/>
                <a:gd name="T24" fmla="*/ 158 w 158"/>
                <a:gd name="T25" fmla="*/ 182 h 182"/>
                <a:gd name="T26" fmla="*/ 137 w 158"/>
                <a:gd name="T2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82">
                  <a:moveTo>
                    <a:pt x="137" y="182"/>
                  </a:moveTo>
                  <a:lnTo>
                    <a:pt x="137" y="45"/>
                  </a:lnTo>
                  <a:lnTo>
                    <a:pt x="87" y="154"/>
                  </a:lnTo>
                  <a:lnTo>
                    <a:pt x="71" y="154"/>
                  </a:lnTo>
                  <a:lnTo>
                    <a:pt x="19" y="45"/>
                  </a:lnTo>
                  <a:lnTo>
                    <a:pt x="19" y="182"/>
                  </a:lnTo>
                  <a:lnTo>
                    <a:pt x="0" y="182"/>
                  </a:lnTo>
                  <a:lnTo>
                    <a:pt x="0" y="0"/>
                  </a:lnTo>
                  <a:lnTo>
                    <a:pt x="19" y="0"/>
                  </a:lnTo>
                  <a:lnTo>
                    <a:pt x="80" y="130"/>
                  </a:lnTo>
                  <a:lnTo>
                    <a:pt x="137" y="0"/>
                  </a:lnTo>
                  <a:lnTo>
                    <a:pt x="158" y="0"/>
                  </a:lnTo>
                  <a:lnTo>
                    <a:pt x="158" y="182"/>
                  </a:lnTo>
                  <a:lnTo>
                    <a:pt x="137" y="1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1" name="Freeform 33"/>
            <p:cNvSpPr>
              <a:spLocks/>
            </p:cNvSpPr>
            <p:nvPr/>
          </p:nvSpPr>
          <p:spPr bwMode="auto">
            <a:xfrm>
              <a:off x="1924182" y="1924783"/>
              <a:ext cx="47414" cy="69440"/>
            </a:xfrm>
            <a:custGeom>
              <a:avLst/>
              <a:gdLst>
                <a:gd name="T0" fmla="*/ 27 w 54"/>
                <a:gd name="T1" fmla="*/ 79 h 79"/>
                <a:gd name="T2" fmla="*/ 0 w 54"/>
                <a:gd name="T3" fmla="*/ 69 h 79"/>
                <a:gd name="T4" fmla="*/ 6 w 54"/>
                <a:gd name="T5" fmla="*/ 63 h 79"/>
                <a:gd name="T6" fmla="*/ 27 w 54"/>
                <a:gd name="T7" fmla="*/ 72 h 79"/>
                <a:gd name="T8" fmla="*/ 45 w 54"/>
                <a:gd name="T9" fmla="*/ 57 h 79"/>
                <a:gd name="T10" fmla="*/ 42 w 54"/>
                <a:gd name="T11" fmla="*/ 48 h 79"/>
                <a:gd name="T12" fmla="*/ 31 w 54"/>
                <a:gd name="T13" fmla="*/ 44 h 79"/>
                <a:gd name="T14" fmla="*/ 22 w 54"/>
                <a:gd name="T15" fmla="*/ 43 h 79"/>
                <a:gd name="T16" fmla="*/ 8 w 54"/>
                <a:gd name="T17" fmla="*/ 37 h 79"/>
                <a:gd name="T18" fmla="*/ 2 w 54"/>
                <a:gd name="T19" fmla="*/ 22 h 79"/>
                <a:gd name="T20" fmla="*/ 27 w 54"/>
                <a:gd name="T21" fmla="*/ 0 h 79"/>
                <a:gd name="T22" fmla="*/ 50 w 54"/>
                <a:gd name="T23" fmla="*/ 9 h 79"/>
                <a:gd name="T24" fmla="*/ 45 w 54"/>
                <a:gd name="T25" fmla="*/ 14 h 79"/>
                <a:gd name="T26" fmla="*/ 27 w 54"/>
                <a:gd name="T27" fmla="*/ 8 h 79"/>
                <a:gd name="T28" fmla="*/ 10 w 54"/>
                <a:gd name="T29" fmla="*/ 22 h 79"/>
                <a:gd name="T30" fmla="*/ 14 w 54"/>
                <a:gd name="T31" fmla="*/ 31 h 79"/>
                <a:gd name="T32" fmla="*/ 24 w 54"/>
                <a:gd name="T33" fmla="*/ 35 h 79"/>
                <a:gd name="T34" fmla="*/ 33 w 54"/>
                <a:gd name="T35" fmla="*/ 36 h 79"/>
                <a:gd name="T36" fmla="*/ 47 w 54"/>
                <a:gd name="T37" fmla="*/ 42 h 79"/>
                <a:gd name="T38" fmla="*/ 54 w 54"/>
                <a:gd name="T39" fmla="*/ 57 h 79"/>
                <a:gd name="T40" fmla="*/ 27 w 54"/>
                <a:gd name="T4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79">
                  <a:moveTo>
                    <a:pt x="27" y="79"/>
                  </a:moveTo>
                  <a:cubicBezTo>
                    <a:pt x="15" y="79"/>
                    <a:pt x="8" y="76"/>
                    <a:pt x="0" y="69"/>
                  </a:cubicBezTo>
                  <a:cubicBezTo>
                    <a:pt x="6" y="63"/>
                    <a:pt x="6" y="63"/>
                    <a:pt x="6" y="63"/>
                  </a:cubicBezTo>
                  <a:cubicBezTo>
                    <a:pt x="12" y="70"/>
                    <a:pt x="18" y="72"/>
                    <a:pt x="27" y="72"/>
                  </a:cubicBezTo>
                  <a:cubicBezTo>
                    <a:pt x="38" y="72"/>
                    <a:pt x="45" y="66"/>
                    <a:pt x="45" y="57"/>
                  </a:cubicBezTo>
                  <a:cubicBezTo>
                    <a:pt x="45" y="53"/>
                    <a:pt x="44" y="50"/>
                    <a:pt x="42" y="48"/>
                  </a:cubicBezTo>
                  <a:cubicBezTo>
                    <a:pt x="39" y="45"/>
                    <a:pt x="37" y="45"/>
                    <a:pt x="31" y="44"/>
                  </a:cubicBezTo>
                  <a:cubicBezTo>
                    <a:pt x="22" y="43"/>
                    <a:pt x="22" y="43"/>
                    <a:pt x="22" y="43"/>
                  </a:cubicBezTo>
                  <a:cubicBezTo>
                    <a:pt x="16" y="42"/>
                    <a:pt x="12" y="40"/>
                    <a:pt x="8" y="37"/>
                  </a:cubicBezTo>
                  <a:cubicBezTo>
                    <a:pt x="4" y="33"/>
                    <a:pt x="2" y="28"/>
                    <a:pt x="2" y="22"/>
                  </a:cubicBezTo>
                  <a:cubicBezTo>
                    <a:pt x="2" y="9"/>
                    <a:pt x="12" y="0"/>
                    <a:pt x="27" y="0"/>
                  </a:cubicBezTo>
                  <a:cubicBezTo>
                    <a:pt x="37" y="0"/>
                    <a:pt x="44" y="3"/>
                    <a:pt x="50" y="9"/>
                  </a:cubicBezTo>
                  <a:cubicBezTo>
                    <a:pt x="45" y="14"/>
                    <a:pt x="45" y="14"/>
                    <a:pt x="45" y="14"/>
                  </a:cubicBezTo>
                  <a:cubicBezTo>
                    <a:pt x="40" y="10"/>
                    <a:pt x="35" y="8"/>
                    <a:pt x="27" y="8"/>
                  </a:cubicBezTo>
                  <a:cubicBezTo>
                    <a:pt x="16" y="8"/>
                    <a:pt x="10" y="13"/>
                    <a:pt x="10" y="22"/>
                  </a:cubicBezTo>
                  <a:cubicBezTo>
                    <a:pt x="10" y="26"/>
                    <a:pt x="12" y="29"/>
                    <a:pt x="14" y="31"/>
                  </a:cubicBezTo>
                  <a:cubicBezTo>
                    <a:pt x="16" y="33"/>
                    <a:pt x="20" y="34"/>
                    <a:pt x="24" y="35"/>
                  </a:cubicBezTo>
                  <a:cubicBezTo>
                    <a:pt x="33" y="36"/>
                    <a:pt x="33" y="36"/>
                    <a:pt x="33" y="36"/>
                  </a:cubicBezTo>
                  <a:cubicBezTo>
                    <a:pt x="40" y="37"/>
                    <a:pt x="44" y="39"/>
                    <a:pt x="47" y="42"/>
                  </a:cubicBezTo>
                  <a:cubicBezTo>
                    <a:pt x="51" y="45"/>
                    <a:pt x="54" y="51"/>
                    <a:pt x="54" y="57"/>
                  </a:cubicBezTo>
                  <a:cubicBezTo>
                    <a:pt x="54" y="71"/>
                    <a:pt x="43" y="79"/>
                    <a:pt x="27"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2" name="Freeform 34"/>
            <p:cNvSpPr>
              <a:spLocks noEditPoints="1"/>
            </p:cNvSpPr>
            <p:nvPr/>
          </p:nvSpPr>
          <p:spPr bwMode="auto">
            <a:xfrm>
              <a:off x="1986529" y="1925530"/>
              <a:ext cx="47787" cy="67947"/>
            </a:xfrm>
            <a:custGeom>
              <a:avLst/>
              <a:gdLst>
                <a:gd name="T0" fmla="*/ 44 w 54"/>
                <a:gd name="T1" fmla="*/ 77 h 77"/>
                <a:gd name="T2" fmla="*/ 27 w 54"/>
                <a:gd name="T3" fmla="*/ 43 h 77"/>
                <a:gd name="T4" fmla="*/ 8 w 54"/>
                <a:gd name="T5" fmla="*/ 43 h 77"/>
                <a:gd name="T6" fmla="*/ 8 w 54"/>
                <a:gd name="T7" fmla="*/ 77 h 77"/>
                <a:gd name="T8" fmla="*/ 0 w 54"/>
                <a:gd name="T9" fmla="*/ 77 h 77"/>
                <a:gd name="T10" fmla="*/ 0 w 54"/>
                <a:gd name="T11" fmla="*/ 0 h 77"/>
                <a:gd name="T12" fmla="*/ 30 w 54"/>
                <a:gd name="T13" fmla="*/ 0 h 77"/>
                <a:gd name="T14" fmla="*/ 52 w 54"/>
                <a:gd name="T15" fmla="*/ 22 h 77"/>
                <a:gd name="T16" fmla="*/ 36 w 54"/>
                <a:gd name="T17" fmla="*/ 42 h 77"/>
                <a:gd name="T18" fmla="*/ 54 w 54"/>
                <a:gd name="T19" fmla="*/ 77 h 77"/>
                <a:gd name="T20" fmla="*/ 44 w 54"/>
                <a:gd name="T21" fmla="*/ 77 h 77"/>
                <a:gd name="T22" fmla="*/ 29 w 54"/>
                <a:gd name="T23" fmla="*/ 7 h 77"/>
                <a:gd name="T24" fmla="*/ 8 w 54"/>
                <a:gd name="T25" fmla="*/ 7 h 77"/>
                <a:gd name="T26" fmla="*/ 8 w 54"/>
                <a:gd name="T27" fmla="*/ 36 h 77"/>
                <a:gd name="T28" fmla="*/ 29 w 54"/>
                <a:gd name="T29" fmla="*/ 36 h 77"/>
                <a:gd name="T30" fmla="*/ 44 w 54"/>
                <a:gd name="T31" fmla="*/ 22 h 77"/>
                <a:gd name="T32" fmla="*/ 29 w 54"/>
                <a:gd name="T3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77">
                  <a:moveTo>
                    <a:pt x="44" y="77"/>
                  </a:moveTo>
                  <a:cubicBezTo>
                    <a:pt x="27" y="43"/>
                    <a:pt x="27" y="43"/>
                    <a:pt x="27" y="43"/>
                  </a:cubicBezTo>
                  <a:cubicBezTo>
                    <a:pt x="8" y="43"/>
                    <a:pt x="8" y="43"/>
                    <a:pt x="8" y="43"/>
                  </a:cubicBezTo>
                  <a:cubicBezTo>
                    <a:pt x="8" y="77"/>
                    <a:pt x="8" y="77"/>
                    <a:pt x="8" y="77"/>
                  </a:cubicBezTo>
                  <a:cubicBezTo>
                    <a:pt x="0" y="77"/>
                    <a:pt x="0" y="77"/>
                    <a:pt x="0" y="77"/>
                  </a:cubicBezTo>
                  <a:cubicBezTo>
                    <a:pt x="0" y="0"/>
                    <a:pt x="0" y="0"/>
                    <a:pt x="0" y="0"/>
                  </a:cubicBezTo>
                  <a:cubicBezTo>
                    <a:pt x="30" y="0"/>
                    <a:pt x="30" y="0"/>
                    <a:pt x="30" y="0"/>
                  </a:cubicBezTo>
                  <a:cubicBezTo>
                    <a:pt x="43" y="0"/>
                    <a:pt x="52" y="8"/>
                    <a:pt x="52" y="22"/>
                  </a:cubicBezTo>
                  <a:cubicBezTo>
                    <a:pt x="52" y="33"/>
                    <a:pt x="46" y="40"/>
                    <a:pt x="36" y="42"/>
                  </a:cubicBezTo>
                  <a:cubicBezTo>
                    <a:pt x="54" y="77"/>
                    <a:pt x="54" y="77"/>
                    <a:pt x="54" y="77"/>
                  </a:cubicBezTo>
                  <a:lnTo>
                    <a:pt x="44" y="77"/>
                  </a:lnTo>
                  <a:close/>
                  <a:moveTo>
                    <a:pt x="29" y="7"/>
                  </a:moveTo>
                  <a:cubicBezTo>
                    <a:pt x="8" y="7"/>
                    <a:pt x="8" y="7"/>
                    <a:pt x="8" y="7"/>
                  </a:cubicBezTo>
                  <a:cubicBezTo>
                    <a:pt x="8" y="36"/>
                    <a:pt x="8" y="36"/>
                    <a:pt x="8" y="36"/>
                  </a:cubicBezTo>
                  <a:cubicBezTo>
                    <a:pt x="29" y="36"/>
                    <a:pt x="29" y="36"/>
                    <a:pt x="29" y="36"/>
                  </a:cubicBezTo>
                  <a:cubicBezTo>
                    <a:pt x="38" y="36"/>
                    <a:pt x="44" y="31"/>
                    <a:pt x="44" y="22"/>
                  </a:cubicBezTo>
                  <a:cubicBezTo>
                    <a:pt x="44" y="12"/>
                    <a:pt x="38" y="7"/>
                    <a:pt x="29"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3" name="Freeform 35"/>
            <p:cNvSpPr>
              <a:spLocks/>
            </p:cNvSpPr>
            <p:nvPr/>
          </p:nvSpPr>
          <p:spPr bwMode="auto">
            <a:xfrm>
              <a:off x="2044023" y="1924783"/>
              <a:ext cx="46667" cy="69440"/>
            </a:xfrm>
            <a:custGeom>
              <a:avLst/>
              <a:gdLst>
                <a:gd name="T0" fmla="*/ 26 w 53"/>
                <a:gd name="T1" fmla="*/ 79 h 79"/>
                <a:gd name="T2" fmla="*/ 0 w 53"/>
                <a:gd name="T3" fmla="*/ 69 h 79"/>
                <a:gd name="T4" fmla="*/ 5 w 53"/>
                <a:gd name="T5" fmla="*/ 63 h 79"/>
                <a:gd name="T6" fmla="*/ 26 w 53"/>
                <a:gd name="T7" fmla="*/ 72 h 79"/>
                <a:gd name="T8" fmla="*/ 45 w 53"/>
                <a:gd name="T9" fmla="*/ 57 h 79"/>
                <a:gd name="T10" fmla="*/ 41 w 53"/>
                <a:gd name="T11" fmla="*/ 48 h 79"/>
                <a:gd name="T12" fmla="*/ 31 w 53"/>
                <a:gd name="T13" fmla="*/ 44 h 79"/>
                <a:gd name="T14" fmla="*/ 22 w 53"/>
                <a:gd name="T15" fmla="*/ 43 h 79"/>
                <a:gd name="T16" fmla="*/ 7 w 53"/>
                <a:gd name="T17" fmla="*/ 37 h 79"/>
                <a:gd name="T18" fmla="*/ 2 w 53"/>
                <a:gd name="T19" fmla="*/ 22 h 79"/>
                <a:gd name="T20" fmla="*/ 26 w 53"/>
                <a:gd name="T21" fmla="*/ 0 h 79"/>
                <a:gd name="T22" fmla="*/ 49 w 53"/>
                <a:gd name="T23" fmla="*/ 9 h 79"/>
                <a:gd name="T24" fmla="*/ 44 w 53"/>
                <a:gd name="T25" fmla="*/ 14 h 79"/>
                <a:gd name="T26" fmla="*/ 26 w 53"/>
                <a:gd name="T27" fmla="*/ 8 h 79"/>
                <a:gd name="T28" fmla="*/ 10 w 53"/>
                <a:gd name="T29" fmla="*/ 22 h 79"/>
                <a:gd name="T30" fmla="*/ 13 w 53"/>
                <a:gd name="T31" fmla="*/ 31 h 79"/>
                <a:gd name="T32" fmla="*/ 24 w 53"/>
                <a:gd name="T33" fmla="*/ 35 h 79"/>
                <a:gd name="T34" fmla="*/ 32 w 53"/>
                <a:gd name="T35" fmla="*/ 36 h 79"/>
                <a:gd name="T36" fmla="*/ 46 w 53"/>
                <a:gd name="T37" fmla="*/ 42 h 79"/>
                <a:gd name="T38" fmla="*/ 53 w 53"/>
                <a:gd name="T39" fmla="*/ 57 h 79"/>
                <a:gd name="T40" fmla="*/ 26 w 53"/>
                <a:gd name="T4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79">
                  <a:moveTo>
                    <a:pt x="26" y="79"/>
                  </a:moveTo>
                  <a:cubicBezTo>
                    <a:pt x="14" y="79"/>
                    <a:pt x="7" y="76"/>
                    <a:pt x="0" y="69"/>
                  </a:cubicBezTo>
                  <a:cubicBezTo>
                    <a:pt x="5" y="63"/>
                    <a:pt x="5" y="63"/>
                    <a:pt x="5" y="63"/>
                  </a:cubicBezTo>
                  <a:cubicBezTo>
                    <a:pt x="12" y="70"/>
                    <a:pt x="18" y="72"/>
                    <a:pt x="26" y="72"/>
                  </a:cubicBezTo>
                  <a:cubicBezTo>
                    <a:pt x="38" y="72"/>
                    <a:pt x="45" y="66"/>
                    <a:pt x="45" y="57"/>
                  </a:cubicBezTo>
                  <a:cubicBezTo>
                    <a:pt x="45" y="53"/>
                    <a:pt x="43" y="50"/>
                    <a:pt x="41" y="48"/>
                  </a:cubicBezTo>
                  <a:cubicBezTo>
                    <a:pt x="38" y="45"/>
                    <a:pt x="36" y="45"/>
                    <a:pt x="31" y="44"/>
                  </a:cubicBezTo>
                  <a:cubicBezTo>
                    <a:pt x="22" y="43"/>
                    <a:pt x="22" y="43"/>
                    <a:pt x="22" y="43"/>
                  </a:cubicBezTo>
                  <a:cubicBezTo>
                    <a:pt x="16" y="42"/>
                    <a:pt x="11" y="40"/>
                    <a:pt x="7" y="37"/>
                  </a:cubicBezTo>
                  <a:cubicBezTo>
                    <a:pt x="4" y="33"/>
                    <a:pt x="2" y="28"/>
                    <a:pt x="2" y="22"/>
                  </a:cubicBezTo>
                  <a:cubicBezTo>
                    <a:pt x="2" y="9"/>
                    <a:pt x="11" y="0"/>
                    <a:pt x="26" y="0"/>
                  </a:cubicBezTo>
                  <a:cubicBezTo>
                    <a:pt x="36" y="0"/>
                    <a:pt x="43" y="3"/>
                    <a:pt x="49" y="9"/>
                  </a:cubicBezTo>
                  <a:cubicBezTo>
                    <a:pt x="44" y="14"/>
                    <a:pt x="44" y="14"/>
                    <a:pt x="44" y="14"/>
                  </a:cubicBezTo>
                  <a:cubicBezTo>
                    <a:pt x="39" y="10"/>
                    <a:pt x="34" y="8"/>
                    <a:pt x="26" y="8"/>
                  </a:cubicBezTo>
                  <a:cubicBezTo>
                    <a:pt x="16" y="8"/>
                    <a:pt x="10" y="13"/>
                    <a:pt x="10" y="22"/>
                  </a:cubicBezTo>
                  <a:cubicBezTo>
                    <a:pt x="10" y="26"/>
                    <a:pt x="11" y="29"/>
                    <a:pt x="13" y="31"/>
                  </a:cubicBezTo>
                  <a:cubicBezTo>
                    <a:pt x="16" y="33"/>
                    <a:pt x="20" y="34"/>
                    <a:pt x="24" y="35"/>
                  </a:cubicBezTo>
                  <a:cubicBezTo>
                    <a:pt x="32" y="36"/>
                    <a:pt x="32" y="36"/>
                    <a:pt x="32" y="36"/>
                  </a:cubicBezTo>
                  <a:cubicBezTo>
                    <a:pt x="39" y="37"/>
                    <a:pt x="43" y="39"/>
                    <a:pt x="46" y="42"/>
                  </a:cubicBezTo>
                  <a:cubicBezTo>
                    <a:pt x="51" y="45"/>
                    <a:pt x="53" y="51"/>
                    <a:pt x="53" y="57"/>
                  </a:cubicBezTo>
                  <a:cubicBezTo>
                    <a:pt x="53" y="71"/>
                    <a:pt x="42" y="79"/>
                    <a:pt x="26"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4" name="Freeform 36"/>
            <p:cNvSpPr>
              <a:spLocks/>
            </p:cNvSpPr>
            <p:nvPr/>
          </p:nvSpPr>
          <p:spPr bwMode="auto">
            <a:xfrm>
              <a:off x="2552135" y="1925530"/>
              <a:ext cx="48534" cy="67947"/>
            </a:xfrm>
            <a:custGeom>
              <a:avLst/>
              <a:gdLst>
                <a:gd name="T0" fmla="*/ 75 w 130"/>
                <a:gd name="T1" fmla="*/ 106 h 182"/>
                <a:gd name="T2" fmla="*/ 75 w 130"/>
                <a:gd name="T3" fmla="*/ 182 h 182"/>
                <a:gd name="T4" fmla="*/ 56 w 130"/>
                <a:gd name="T5" fmla="*/ 182 h 182"/>
                <a:gd name="T6" fmla="*/ 56 w 130"/>
                <a:gd name="T7" fmla="*/ 106 h 182"/>
                <a:gd name="T8" fmla="*/ 0 w 130"/>
                <a:gd name="T9" fmla="*/ 0 h 182"/>
                <a:gd name="T10" fmla="*/ 21 w 130"/>
                <a:gd name="T11" fmla="*/ 0 h 182"/>
                <a:gd name="T12" fmla="*/ 66 w 130"/>
                <a:gd name="T13" fmla="*/ 87 h 182"/>
                <a:gd name="T14" fmla="*/ 108 w 130"/>
                <a:gd name="T15" fmla="*/ 0 h 182"/>
                <a:gd name="T16" fmla="*/ 130 w 130"/>
                <a:gd name="T17" fmla="*/ 0 h 182"/>
                <a:gd name="T18" fmla="*/ 75 w 130"/>
                <a:gd name="T19" fmla="*/ 10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82">
                  <a:moveTo>
                    <a:pt x="75" y="106"/>
                  </a:moveTo>
                  <a:lnTo>
                    <a:pt x="75" y="182"/>
                  </a:lnTo>
                  <a:lnTo>
                    <a:pt x="56" y="182"/>
                  </a:lnTo>
                  <a:lnTo>
                    <a:pt x="56" y="106"/>
                  </a:lnTo>
                  <a:lnTo>
                    <a:pt x="0" y="0"/>
                  </a:lnTo>
                  <a:lnTo>
                    <a:pt x="21" y="0"/>
                  </a:lnTo>
                  <a:lnTo>
                    <a:pt x="66" y="87"/>
                  </a:lnTo>
                  <a:lnTo>
                    <a:pt x="108" y="0"/>
                  </a:lnTo>
                  <a:lnTo>
                    <a:pt x="130" y="0"/>
                  </a:lnTo>
                  <a:lnTo>
                    <a:pt x="75" y="10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5" name="Freeform 37"/>
            <p:cNvSpPr>
              <a:spLocks/>
            </p:cNvSpPr>
            <p:nvPr/>
          </p:nvSpPr>
          <p:spPr bwMode="auto">
            <a:xfrm>
              <a:off x="2611122" y="1925530"/>
              <a:ext cx="42187" cy="67947"/>
            </a:xfrm>
            <a:custGeom>
              <a:avLst/>
              <a:gdLst>
                <a:gd name="T0" fmla="*/ 0 w 113"/>
                <a:gd name="T1" fmla="*/ 182 h 182"/>
                <a:gd name="T2" fmla="*/ 0 w 113"/>
                <a:gd name="T3" fmla="*/ 0 h 182"/>
                <a:gd name="T4" fmla="*/ 113 w 113"/>
                <a:gd name="T5" fmla="*/ 0 h 182"/>
                <a:gd name="T6" fmla="*/ 113 w 113"/>
                <a:gd name="T7" fmla="*/ 17 h 182"/>
                <a:gd name="T8" fmla="*/ 19 w 113"/>
                <a:gd name="T9" fmla="*/ 17 h 182"/>
                <a:gd name="T10" fmla="*/ 19 w 113"/>
                <a:gd name="T11" fmla="*/ 83 h 182"/>
                <a:gd name="T12" fmla="*/ 99 w 113"/>
                <a:gd name="T13" fmla="*/ 83 h 182"/>
                <a:gd name="T14" fmla="*/ 99 w 113"/>
                <a:gd name="T15" fmla="*/ 99 h 182"/>
                <a:gd name="T16" fmla="*/ 19 w 113"/>
                <a:gd name="T17" fmla="*/ 99 h 182"/>
                <a:gd name="T18" fmla="*/ 19 w 113"/>
                <a:gd name="T19" fmla="*/ 165 h 182"/>
                <a:gd name="T20" fmla="*/ 113 w 113"/>
                <a:gd name="T21" fmla="*/ 165 h 182"/>
                <a:gd name="T22" fmla="*/ 113 w 113"/>
                <a:gd name="T23" fmla="*/ 182 h 182"/>
                <a:gd name="T24" fmla="*/ 0 w 113"/>
                <a:gd name="T25"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182">
                  <a:moveTo>
                    <a:pt x="0" y="182"/>
                  </a:moveTo>
                  <a:lnTo>
                    <a:pt x="0" y="0"/>
                  </a:lnTo>
                  <a:lnTo>
                    <a:pt x="113" y="0"/>
                  </a:lnTo>
                  <a:lnTo>
                    <a:pt x="113" y="17"/>
                  </a:lnTo>
                  <a:lnTo>
                    <a:pt x="19" y="17"/>
                  </a:lnTo>
                  <a:lnTo>
                    <a:pt x="19" y="83"/>
                  </a:lnTo>
                  <a:lnTo>
                    <a:pt x="99" y="83"/>
                  </a:lnTo>
                  <a:lnTo>
                    <a:pt x="99" y="99"/>
                  </a:lnTo>
                  <a:lnTo>
                    <a:pt x="19" y="99"/>
                  </a:lnTo>
                  <a:lnTo>
                    <a:pt x="19" y="165"/>
                  </a:lnTo>
                  <a:lnTo>
                    <a:pt x="113" y="165"/>
                  </a:lnTo>
                  <a:lnTo>
                    <a:pt x="113" y="182"/>
                  </a:lnTo>
                  <a:lnTo>
                    <a:pt x="0" y="1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6" name="Freeform 38"/>
            <p:cNvSpPr>
              <a:spLocks noEditPoints="1"/>
            </p:cNvSpPr>
            <p:nvPr/>
          </p:nvSpPr>
          <p:spPr bwMode="auto">
            <a:xfrm>
              <a:off x="2659656" y="1925530"/>
              <a:ext cx="56374" cy="67947"/>
            </a:xfrm>
            <a:custGeom>
              <a:avLst/>
              <a:gdLst>
                <a:gd name="T0" fmla="*/ 130 w 151"/>
                <a:gd name="T1" fmla="*/ 182 h 182"/>
                <a:gd name="T2" fmla="*/ 116 w 151"/>
                <a:gd name="T3" fmla="*/ 142 h 182"/>
                <a:gd name="T4" fmla="*/ 35 w 151"/>
                <a:gd name="T5" fmla="*/ 142 h 182"/>
                <a:gd name="T6" fmla="*/ 21 w 151"/>
                <a:gd name="T7" fmla="*/ 182 h 182"/>
                <a:gd name="T8" fmla="*/ 0 w 151"/>
                <a:gd name="T9" fmla="*/ 182 h 182"/>
                <a:gd name="T10" fmla="*/ 68 w 151"/>
                <a:gd name="T11" fmla="*/ 0 h 182"/>
                <a:gd name="T12" fmla="*/ 82 w 151"/>
                <a:gd name="T13" fmla="*/ 0 h 182"/>
                <a:gd name="T14" fmla="*/ 151 w 151"/>
                <a:gd name="T15" fmla="*/ 182 h 182"/>
                <a:gd name="T16" fmla="*/ 130 w 151"/>
                <a:gd name="T17" fmla="*/ 182 h 182"/>
                <a:gd name="T18" fmla="*/ 75 w 151"/>
                <a:gd name="T19" fmla="*/ 28 h 182"/>
                <a:gd name="T20" fmla="*/ 42 w 151"/>
                <a:gd name="T21" fmla="*/ 125 h 182"/>
                <a:gd name="T22" fmla="*/ 108 w 151"/>
                <a:gd name="T23" fmla="*/ 125 h 182"/>
                <a:gd name="T24" fmla="*/ 75 w 151"/>
                <a:gd name="T25" fmla="*/ 2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1" h="182">
                  <a:moveTo>
                    <a:pt x="130" y="182"/>
                  </a:moveTo>
                  <a:lnTo>
                    <a:pt x="116" y="142"/>
                  </a:lnTo>
                  <a:lnTo>
                    <a:pt x="35" y="142"/>
                  </a:lnTo>
                  <a:lnTo>
                    <a:pt x="21" y="182"/>
                  </a:lnTo>
                  <a:lnTo>
                    <a:pt x="0" y="182"/>
                  </a:lnTo>
                  <a:lnTo>
                    <a:pt x="68" y="0"/>
                  </a:lnTo>
                  <a:lnTo>
                    <a:pt x="82" y="0"/>
                  </a:lnTo>
                  <a:lnTo>
                    <a:pt x="151" y="182"/>
                  </a:lnTo>
                  <a:lnTo>
                    <a:pt x="130" y="182"/>
                  </a:lnTo>
                  <a:close/>
                  <a:moveTo>
                    <a:pt x="75" y="28"/>
                  </a:moveTo>
                  <a:lnTo>
                    <a:pt x="42" y="125"/>
                  </a:lnTo>
                  <a:lnTo>
                    <a:pt x="108" y="125"/>
                  </a:lnTo>
                  <a:lnTo>
                    <a:pt x="75" y="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7" name="Freeform 39"/>
            <p:cNvSpPr>
              <a:spLocks noEditPoints="1"/>
            </p:cNvSpPr>
            <p:nvPr/>
          </p:nvSpPr>
          <p:spPr bwMode="auto">
            <a:xfrm>
              <a:off x="2726483" y="1925530"/>
              <a:ext cx="48534" cy="67947"/>
            </a:xfrm>
            <a:custGeom>
              <a:avLst/>
              <a:gdLst>
                <a:gd name="T0" fmla="*/ 45 w 55"/>
                <a:gd name="T1" fmla="*/ 77 h 77"/>
                <a:gd name="T2" fmla="*/ 27 w 55"/>
                <a:gd name="T3" fmla="*/ 43 h 77"/>
                <a:gd name="T4" fmla="*/ 9 w 55"/>
                <a:gd name="T5" fmla="*/ 43 h 77"/>
                <a:gd name="T6" fmla="*/ 9 w 55"/>
                <a:gd name="T7" fmla="*/ 77 h 77"/>
                <a:gd name="T8" fmla="*/ 0 w 55"/>
                <a:gd name="T9" fmla="*/ 77 h 77"/>
                <a:gd name="T10" fmla="*/ 0 w 55"/>
                <a:gd name="T11" fmla="*/ 0 h 77"/>
                <a:gd name="T12" fmla="*/ 30 w 55"/>
                <a:gd name="T13" fmla="*/ 0 h 77"/>
                <a:gd name="T14" fmla="*/ 53 w 55"/>
                <a:gd name="T15" fmla="*/ 22 h 77"/>
                <a:gd name="T16" fmla="*/ 36 w 55"/>
                <a:gd name="T17" fmla="*/ 42 h 77"/>
                <a:gd name="T18" fmla="*/ 55 w 55"/>
                <a:gd name="T19" fmla="*/ 77 h 77"/>
                <a:gd name="T20" fmla="*/ 45 w 55"/>
                <a:gd name="T21" fmla="*/ 77 h 77"/>
                <a:gd name="T22" fmla="*/ 29 w 55"/>
                <a:gd name="T23" fmla="*/ 7 h 77"/>
                <a:gd name="T24" fmla="*/ 9 w 55"/>
                <a:gd name="T25" fmla="*/ 7 h 77"/>
                <a:gd name="T26" fmla="*/ 9 w 55"/>
                <a:gd name="T27" fmla="*/ 36 h 77"/>
                <a:gd name="T28" fmla="*/ 29 w 55"/>
                <a:gd name="T29" fmla="*/ 36 h 77"/>
                <a:gd name="T30" fmla="*/ 45 w 55"/>
                <a:gd name="T31" fmla="*/ 22 h 77"/>
                <a:gd name="T32" fmla="*/ 29 w 55"/>
                <a:gd name="T3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 h="77">
                  <a:moveTo>
                    <a:pt x="45" y="77"/>
                  </a:moveTo>
                  <a:cubicBezTo>
                    <a:pt x="27" y="43"/>
                    <a:pt x="27" y="43"/>
                    <a:pt x="27" y="43"/>
                  </a:cubicBezTo>
                  <a:cubicBezTo>
                    <a:pt x="9" y="43"/>
                    <a:pt x="9" y="43"/>
                    <a:pt x="9" y="43"/>
                  </a:cubicBezTo>
                  <a:cubicBezTo>
                    <a:pt x="9" y="77"/>
                    <a:pt x="9" y="77"/>
                    <a:pt x="9" y="77"/>
                  </a:cubicBezTo>
                  <a:cubicBezTo>
                    <a:pt x="0" y="77"/>
                    <a:pt x="0" y="77"/>
                    <a:pt x="0" y="77"/>
                  </a:cubicBezTo>
                  <a:cubicBezTo>
                    <a:pt x="0" y="0"/>
                    <a:pt x="0" y="0"/>
                    <a:pt x="0" y="0"/>
                  </a:cubicBezTo>
                  <a:cubicBezTo>
                    <a:pt x="30" y="0"/>
                    <a:pt x="30" y="0"/>
                    <a:pt x="30" y="0"/>
                  </a:cubicBezTo>
                  <a:cubicBezTo>
                    <a:pt x="44" y="0"/>
                    <a:pt x="53" y="8"/>
                    <a:pt x="53" y="22"/>
                  </a:cubicBezTo>
                  <a:cubicBezTo>
                    <a:pt x="53" y="33"/>
                    <a:pt x="46" y="40"/>
                    <a:pt x="36" y="42"/>
                  </a:cubicBezTo>
                  <a:cubicBezTo>
                    <a:pt x="55" y="77"/>
                    <a:pt x="55" y="77"/>
                    <a:pt x="55" y="77"/>
                  </a:cubicBezTo>
                  <a:lnTo>
                    <a:pt x="45" y="77"/>
                  </a:lnTo>
                  <a:close/>
                  <a:moveTo>
                    <a:pt x="29" y="7"/>
                  </a:moveTo>
                  <a:cubicBezTo>
                    <a:pt x="9" y="7"/>
                    <a:pt x="9" y="7"/>
                    <a:pt x="9" y="7"/>
                  </a:cubicBezTo>
                  <a:cubicBezTo>
                    <a:pt x="9" y="36"/>
                    <a:pt x="9" y="36"/>
                    <a:pt x="9" y="36"/>
                  </a:cubicBezTo>
                  <a:cubicBezTo>
                    <a:pt x="29" y="36"/>
                    <a:pt x="29" y="36"/>
                    <a:pt x="29" y="36"/>
                  </a:cubicBezTo>
                  <a:cubicBezTo>
                    <a:pt x="38" y="36"/>
                    <a:pt x="45" y="31"/>
                    <a:pt x="45" y="22"/>
                  </a:cubicBezTo>
                  <a:cubicBezTo>
                    <a:pt x="45" y="12"/>
                    <a:pt x="38" y="7"/>
                    <a:pt x="29"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8" name="Freeform 40"/>
            <p:cNvSpPr>
              <a:spLocks/>
            </p:cNvSpPr>
            <p:nvPr/>
          </p:nvSpPr>
          <p:spPr bwMode="auto">
            <a:xfrm>
              <a:off x="2783977" y="1924783"/>
              <a:ext cx="46667" cy="69440"/>
            </a:xfrm>
            <a:custGeom>
              <a:avLst/>
              <a:gdLst>
                <a:gd name="T0" fmla="*/ 27 w 53"/>
                <a:gd name="T1" fmla="*/ 79 h 79"/>
                <a:gd name="T2" fmla="*/ 0 w 53"/>
                <a:gd name="T3" fmla="*/ 69 h 79"/>
                <a:gd name="T4" fmla="*/ 6 w 53"/>
                <a:gd name="T5" fmla="*/ 63 h 79"/>
                <a:gd name="T6" fmla="*/ 27 w 53"/>
                <a:gd name="T7" fmla="*/ 72 h 79"/>
                <a:gd name="T8" fmla="*/ 45 w 53"/>
                <a:gd name="T9" fmla="*/ 57 h 79"/>
                <a:gd name="T10" fmla="*/ 41 w 53"/>
                <a:gd name="T11" fmla="*/ 48 h 79"/>
                <a:gd name="T12" fmla="*/ 31 w 53"/>
                <a:gd name="T13" fmla="*/ 44 h 79"/>
                <a:gd name="T14" fmla="*/ 22 w 53"/>
                <a:gd name="T15" fmla="*/ 43 h 79"/>
                <a:gd name="T16" fmla="*/ 8 w 53"/>
                <a:gd name="T17" fmla="*/ 37 h 79"/>
                <a:gd name="T18" fmla="*/ 2 w 53"/>
                <a:gd name="T19" fmla="*/ 22 h 79"/>
                <a:gd name="T20" fmla="*/ 27 w 53"/>
                <a:gd name="T21" fmla="*/ 0 h 79"/>
                <a:gd name="T22" fmla="*/ 50 w 53"/>
                <a:gd name="T23" fmla="*/ 9 h 79"/>
                <a:gd name="T24" fmla="*/ 45 w 53"/>
                <a:gd name="T25" fmla="*/ 14 h 79"/>
                <a:gd name="T26" fmla="*/ 27 w 53"/>
                <a:gd name="T27" fmla="*/ 8 h 79"/>
                <a:gd name="T28" fmla="*/ 10 w 53"/>
                <a:gd name="T29" fmla="*/ 22 h 79"/>
                <a:gd name="T30" fmla="*/ 14 w 53"/>
                <a:gd name="T31" fmla="*/ 31 h 79"/>
                <a:gd name="T32" fmla="*/ 24 w 53"/>
                <a:gd name="T33" fmla="*/ 35 h 79"/>
                <a:gd name="T34" fmla="*/ 33 w 53"/>
                <a:gd name="T35" fmla="*/ 36 h 79"/>
                <a:gd name="T36" fmla="*/ 47 w 53"/>
                <a:gd name="T37" fmla="*/ 42 h 79"/>
                <a:gd name="T38" fmla="*/ 53 w 53"/>
                <a:gd name="T39" fmla="*/ 57 h 79"/>
                <a:gd name="T40" fmla="*/ 27 w 53"/>
                <a:gd name="T4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79">
                  <a:moveTo>
                    <a:pt x="27" y="79"/>
                  </a:moveTo>
                  <a:cubicBezTo>
                    <a:pt x="15" y="79"/>
                    <a:pt x="7" y="76"/>
                    <a:pt x="0" y="69"/>
                  </a:cubicBezTo>
                  <a:cubicBezTo>
                    <a:pt x="6" y="63"/>
                    <a:pt x="6" y="63"/>
                    <a:pt x="6" y="63"/>
                  </a:cubicBezTo>
                  <a:cubicBezTo>
                    <a:pt x="12" y="70"/>
                    <a:pt x="18" y="72"/>
                    <a:pt x="27" y="72"/>
                  </a:cubicBezTo>
                  <a:cubicBezTo>
                    <a:pt x="38" y="72"/>
                    <a:pt x="45" y="66"/>
                    <a:pt x="45" y="57"/>
                  </a:cubicBezTo>
                  <a:cubicBezTo>
                    <a:pt x="45" y="53"/>
                    <a:pt x="44" y="50"/>
                    <a:pt x="41" y="48"/>
                  </a:cubicBezTo>
                  <a:cubicBezTo>
                    <a:pt x="39" y="45"/>
                    <a:pt x="37" y="45"/>
                    <a:pt x="31" y="44"/>
                  </a:cubicBezTo>
                  <a:cubicBezTo>
                    <a:pt x="22" y="43"/>
                    <a:pt x="22" y="43"/>
                    <a:pt x="22" y="43"/>
                  </a:cubicBezTo>
                  <a:cubicBezTo>
                    <a:pt x="16" y="42"/>
                    <a:pt x="11" y="40"/>
                    <a:pt x="8" y="37"/>
                  </a:cubicBezTo>
                  <a:cubicBezTo>
                    <a:pt x="4" y="33"/>
                    <a:pt x="2" y="28"/>
                    <a:pt x="2" y="22"/>
                  </a:cubicBezTo>
                  <a:cubicBezTo>
                    <a:pt x="2" y="9"/>
                    <a:pt x="12" y="0"/>
                    <a:pt x="27" y="0"/>
                  </a:cubicBezTo>
                  <a:cubicBezTo>
                    <a:pt x="37" y="0"/>
                    <a:pt x="43" y="3"/>
                    <a:pt x="50" y="9"/>
                  </a:cubicBezTo>
                  <a:cubicBezTo>
                    <a:pt x="45" y="14"/>
                    <a:pt x="45" y="14"/>
                    <a:pt x="45" y="14"/>
                  </a:cubicBezTo>
                  <a:cubicBezTo>
                    <a:pt x="40" y="10"/>
                    <a:pt x="35" y="8"/>
                    <a:pt x="27" y="8"/>
                  </a:cubicBezTo>
                  <a:cubicBezTo>
                    <a:pt x="16" y="8"/>
                    <a:pt x="10" y="13"/>
                    <a:pt x="10" y="22"/>
                  </a:cubicBezTo>
                  <a:cubicBezTo>
                    <a:pt x="10" y="26"/>
                    <a:pt x="11" y="29"/>
                    <a:pt x="14" y="31"/>
                  </a:cubicBezTo>
                  <a:cubicBezTo>
                    <a:pt x="16" y="33"/>
                    <a:pt x="20" y="34"/>
                    <a:pt x="24" y="35"/>
                  </a:cubicBezTo>
                  <a:cubicBezTo>
                    <a:pt x="33" y="36"/>
                    <a:pt x="33" y="36"/>
                    <a:pt x="33" y="36"/>
                  </a:cubicBezTo>
                  <a:cubicBezTo>
                    <a:pt x="40" y="37"/>
                    <a:pt x="44" y="39"/>
                    <a:pt x="47" y="42"/>
                  </a:cubicBezTo>
                  <a:cubicBezTo>
                    <a:pt x="51" y="45"/>
                    <a:pt x="53" y="51"/>
                    <a:pt x="53" y="57"/>
                  </a:cubicBezTo>
                  <a:cubicBezTo>
                    <a:pt x="53" y="71"/>
                    <a:pt x="43" y="79"/>
                    <a:pt x="27"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9" name="Freeform 41"/>
            <p:cNvSpPr>
              <a:spLocks noEditPoints="1"/>
            </p:cNvSpPr>
            <p:nvPr/>
          </p:nvSpPr>
          <p:spPr bwMode="auto">
            <a:xfrm>
              <a:off x="2124291" y="1758649"/>
              <a:ext cx="403951" cy="320322"/>
            </a:xfrm>
            <a:custGeom>
              <a:avLst/>
              <a:gdLst>
                <a:gd name="T0" fmla="*/ 134 w 458"/>
                <a:gd name="T1" fmla="*/ 96 h 363"/>
                <a:gd name="T2" fmla="*/ 124 w 458"/>
                <a:gd name="T3" fmla="*/ 96 h 363"/>
                <a:gd name="T4" fmla="*/ 198 w 458"/>
                <a:gd name="T5" fmla="*/ 23 h 363"/>
                <a:gd name="T6" fmla="*/ 176 w 458"/>
                <a:gd name="T7" fmla="*/ 0 h 363"/>
                <a:gd name="T8" fmla="*/ 45 w 458"/>
                <a:gd name="T9" fmla="*/ 129 h 363"/>
                <a:gd name="T10" fmla="*/ 0 w 458"/>
                <a:gd name="T11" fmla="*/ 229 h 363"/>
                <a:gd name="T12" fmla="*/ 134 w 458"/>
                <a:gd name="T13" fmla="*/ 363 h 363"/>
                <a:gd name="T14" fmla="*/ 267 w 458"/>
                <a:gd name="T15" fmla="*/ 229 h 363"/>
                <a:gd name="T16" fmla="*/ 134 w 458"/>
                <a:gd name="T17" fmla="*/ 96 h 363"/>
                <a:gd name="T18" fmla="*/ 134 w 458"/>
                <a:gd name="T19" fmla="*/ 326 h 363"/>
                <a:gd name="T20" fmla="*/ 37 w 458"/>
                <a:gd name="T21" fmla="*/ 229 h 363"/>
                <a:gd name="T22" fmla="*/ 134 w 458"/>
                <a:gd name="T23" fmla="*/ 132 h 363"/>
                <a:gd name="T24" fmla="*/ 231 w 458"/>
                <a:gd name="T25" fmla="*/ 229 h 363"/>
                <a:gd name="T26" fmla="*/ 134 w 458"/>
                <a:gd name="T27" fmla="*/ 326 h 363"/>
                <a:gd name="T28" fmla="*/ 458 w 458"/>
                <a:gd name="T29" fmla="*/ 229 h 363"/>
                <a:gd name="T30" fmla="*/ 325 w 458"/>
                <a:gd name="T31" fmla="*/ 363 h 363"/>
                <a:gd name="T32" fmla="*/ 246 w 458"/>
                <a:gd name="T33" fmla="*/ 337 h 363"/>
                <a:gd name="T34" fmla="*/ 268 w 458"/>
                <a:gd name="T35" fmla="*/ 308 h 363"/>
                <a:gd name="T36" fmla="*/ 325 w 458"/>
                <a:gd name="T37" fmla="*/ 326 h 363"/>
                <a:gd name="T38" fmla="*/ 422 w 458"/>
                <a:gd name="T39" fmla="*/ 229 h 363"/>
                <a:gd name="T40" fmla="*/ 325 w 458"/>
                <a:gd name="T41" fmla="*/ 132 h 363"/>
                <a:gd name="T42" fmla="*/ 268 w 458"/>
                <a:gd name="T43" fmla="*/ 150 h 363"/>
                <a:gd name="T44" fmla="*/ 246 w 458"/>
                <a:gd name="T45" fmla="*/ 122 h 363"/>
                <a:gd name="T46" fmla="*/ 325 w 458"/>
                <a:gd name="T47" fmla="*/ 96 h 363"/>
                <a:gd name="T48" fmla="*/ 458 w 458"/>
                <a:gd name="T49" fmla="*/ 22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8" h="363">
                  <a:moveTo>
                    <a:pt x="134" y="96"/>
                  </a:moveTo>
                  <a:cubicBezTo>
                    <a:pt x="131" y="96"/>
                    <a:pt x="127" y="96"/>
                    <a:pt x="124" y="96"/>
                  </a:cubicBezTo>
                  <a:cubicBezTo>
                    <a:pt x="198" y="23"/>
                    <a:pt x="198" y="23"/>
                    <a:pt x="198" y="23"/>
                  </a:cubicBezTo>
                  <a:cubicBezTo>
                    <a:pt x="176" y="0"/>
                    <a:pt x="176" y="0"/>
                    <a:pt x="176" y="0"/>
                  </a:cubicBezTo>
                  <a:cubicBezTo>
                    <a:pt x="45" y="129"/>
                    <a:pt x="45" y="129"/>
                    <a:pt x="45" y="129"/>
                  </a:cubicBezTo>
                  <a:cubicBezTo>
                    <a:pt x="18" y="154"/>
                    <a:pt x="0" y="189"/>
                    <a:pt x="0" y="229"/>
                  </a:cubicBezTo>
                  <a:cubicBezTo>
                    <a:pt x="0" y="303"/>
                    <a:pt x="60" y="363"/>
                    <a:pt x="134" y="363"/>
                  </a:cubicBezTo>
                  <a:cubicBezTo>
                    <a:pt x="208" y="363"/>
                    <a:pt x="267" y="303"/>
                    <a:pt x="267" y="229"/>
                  </a:cubicBezTo>
                  <a:cubicBezTo>
                    <a:pt x="267" y="155"/>
                    <a:pt x="208" y="96"/>
                    <a:pt x="134" y="96"/>
                  </a:cubicBezTo>
                  <a:close/>
                  <a:moveTo>
                    <a:pt x="134" y="326"/>
                  </a:moveTo>
                  <a:cubicBezTo>
                    <a:pt x="80" y="326"/>
                    <a:pt x="37" y="283"/>
                    <a:pt x="37" y="229"/>
                  </a:cubicBezTo>
                  <a:cubicBezTo>
                    <a:pt x="37" y="175"/>
                    <a:pt x="80" y="132"/>
                    <a:pt x="134" y="132"/>
                  </a:cubicBezTo>
                  <a:cubicBezTo>
                    <a:pt x="188" y="132"/>
                    <a:pt x="231" y="175"/>
                    <a:pt x="231" y="229"/>
                  </a:cubicBezTo>
                  <a:cubicBezTo>
                    <a:pt x="231" y="283"/>
                    <a:pt x="188" y="326"/>
                    <a:pt x="134" y="326"/>
                  </a:cubicBezTo>
                  <a:close/>
                  <a:moveTo>
                    <a:pt x="458" y="229"/>
                  </a:moveTo>
                  <a:cubicBezTo>
                    <a:pt x="458" y="303"/>
                    <a:pt x="399" y="363"/>
                    <a:pt x="325" y="363"/>
                  </a:cubicBezTo>
                  <a:cubicBezTo>
                    <a:pt x="295" y="363"/>
                    <a:pt x="268" y="353"/>
                    <a:pt x="246" y="337"/>
                  </a:cubicBezTo>
                  <a:cubicBezTo>
                    <a:pt x="254" y="328"/>
                    <a:pt x="261" y="318"/>
                    <a:pt x="268" y="308"/>
                  </a:cubicBezTo>
                  <a:cubicBezTo>
                    <a:pt x="284" y="319"/>
                    <a:pt x="303" y="326"/>
                    <a:pt x="325" y="326"/>
                  </a:cubicBezTo>
                  <a:cubicBezTo>
                    <a:pt x="379" y="326"/>
                    <a:pt x="422" y="283"/>
                    <a:pt x="422" y="229"/>
                  </a:cubicBezTo>
                  <a:cubicBezTo>
                    <a:pt x="422" y="175"/>
                    <a:pt x="379" y="132"/>
                    <a:pt x="325" y="132"/>
                  </a:cubicBezTo>
                  <a:cubicBezTo>
                    <a:pt x="303" y="132"/>
                    <a:pt x="284" y="139"/>
                    <a:pt x="268" y="150"/>
                  </a:cubicBezTo>
                  <a:cubicBezTo>
                    <a:pt x="261" y="140"/>
                    <a:pt x="254" y="130"/>
                    <a:pt x="246" y="122"/>
                  </a:cubicBezTo>
                  <a:cubicBezTo>
                    <a:pt x="268" y="105"/>
                    <a:pt x="295" y="96"/>
                    <a:pt x="325" y="96"/>
                  </a:cubicBezTo>
                  <a:cubicBezTo>
                    <a:pt x="399" y="96"/>
                    <a:pt x="458" y="155"/>
                    <a:pt x="458" y="229"/>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20" name="Freeform 42"/>
            <p:cNvSpPr>
              <a:spLocks noEditPoints="1"/>
            </p:cNvSpPr>
            <p:nvPr/>
          </p:nvSpPr>
          <p:spPr bwMode="auto">
            <a:xfrm>
              <a:off x="2178051" y="1900143"/>
              <a:ext cx="129548" cy="129547"/>
            </a:xfrm>
            <a:custGeom>
              <a:avLst/>
              <a:gdLst>
                <a:gd name="T0" fmla="*/ 172 w 347"/>
                <a:gd name="T1" fmla="*/ 347 h 347"/>
                <a:gd name="T2" fmla="*/ 0 w 347"/>
                <a:gd name="T3" fmla="*/ 172 h 347"/>
                <a:gd name="T4" fmla="*/ 172 w 347"/>
                <a:gd name="T5" fmla="*/ 0 h 347"/>
                <a:gd name="T6" fmla="*/ 347 w 347"/>
                <a:gd name="T7" fmla="*/ 172 h 347"/>
                <a:gd name="T8" fmla="*/ 172 w 347"/>
                <a:gd name="T9" fmla="*/ 347 h 347"/>
                <a:gd name="T10" fmla="*/ 7 w 347"/>
                <a:gd name="T11" fmla="*/ 172 h 347"/>
                <a:gd name="T12" fmla="*/ 172 w 347"/>
                <a:gd name="T13" fmla="*/ 337 h 347"/>
                <a:gd name="T14" fmla="*/ 338 w 347"/>
                <a:gd name="T15" fmla="*/ 172 h 347"/>
                <a:gd name="T16" fmla="*/ 172 w 347"/>
                <a:gd name="T17" fmla="*/ 7 h 347"/>
                <a:gd name="T18" fmla="*/ 7 w 347"/>
                <a:gd name="T19" fmla="*/ 17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2" y="347"/>
                  </a:moveTo>
                  <a:lnTo>
                    <a:pt x="0" y="172"/>
                  </a:lnTo>
                  <a:lnTo>
                    <a:pt x="172" y="0"/>
                  </a:lnTo>
                  <a:lnTo>
                    <a:pt x="347" y="172"/>
                  </a:lnTo>
                  <a:lnTo>
                    <a:pt x="172" y="347"/>
                  </a:lnTo>
                  <a:close/>
                  <a:moveTo>
                    <a:pt x="7" y="172"/>
                  </a:moveTo>
                  <a:lnTo>
                    <a:pt x="172" y="337"/>
                  </a:lnTo>
                  <a:lnTo>
                    <a:pt x="338" y="172"/>
                  </a:lnTo>
                  <a:lnTo>
                    <a:pt x="172" y="7"/>
                  </a:lnTo>
                  <a:lnTo>
                    <a:pt x="7" y="17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1" name="Freeform 43"/>
            <p:cNvSpPr>
              <a:spLocks/>
            </p:cNvSpPr>
            <p:nvPr/>
          </p:nvSpPr>
          <p:spPr bwMode="auto">
            <a:xfrm>
              <a:off x="2218745" y="1906117"/>
              <a:ext cx="25387" cy="55627"/>
            </a:xfrm>
            <a:custGeom>
              <a:avLst/>
              <a:gdLst>
                <a:gd name="T0" fmla="*/ 4 w 68"/>
                <a:gd name="T1" fmla="*/ 149 h 149"/>
                <a:gd name="T2" fmla="*/ 0 w 68"/>
                <a:gd name="T3" fmla="*/ 149 h 149"/>
                <a:gd name="T4" fmla="*/ 63 w 68"/>
                <a:gd name="T5" fmla="*/ 0 h 149"/>
                <a:gd name="T6" fmla="*/ 68 w 68"/>
                <a:gd name="T7" fmla="*/ 7 h 149"/>
                <a:gd name="T8" fmla="*/ 4 w 68"/>
                <a:gd name="T9" fmla="*/ 149 h 149"/>
              </a:gdLst>
              <a:ahLst/>
              <a:cxnLst>
                <a:cxn ang="0">
                  <a:pos x="T0" y="T1"/>
                </a:cxn>
                <a:cxn ang="0">
                  <a:pos x="T2" y="T3"/>
                </a:cxn>
                <a:cxn ang="0">
                  <a:pos x="T4" y="T5"/>
                </a:cxn>
                <a:cxn ang="0">
                  <a:pos x="T6" y="T7"/>
                </a:cxn>
                <a:cxn ang="0">
                  <a:pos x="T8" y="T9"/>
                </a:cxn>
              </a:cxnLst>
              <a:rect l="0" t="0" r="r" b="b"/>
              <a:pathLst>
                <a:path w="68" h="149">
                  <a:moveTo>
                    <a:pt x="4" y="149"/>
                  </a:moveTo>
                  <a:lnTo>
                    <a:pt x="0" y="149"/>
                  </a:lnTo>
                  <a:lnTo>
                    <a:pt x="63" y="0"/>
                  </a:lnTo>
                  <a:lnTo>
                    <a:pt x="68" y="7"/>
                  </a:lnTo>
                  <a:lnTo>
                    <a:pt x="4" y="14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2" name="Freeform 44"/>
            <p:cNvSpPr>
              <a:spLocks/>
            </p:cNvSpPr>
            <p:nvPr/>
          </p:nvSpPr>
          <p:spPr bwMode="auto">
            <a:xfrm>
              <a:off x="2241518" y="1906117"/>
              <a:ext cx="26507" cy="55627"/>
            </a:xfrm>
            <a:custGeom>
              <a:avLst/>
              <a:gdLst>
                <a:gd name="T0" fmla="*/ 66 w 71"/>
                <a:gd name="T1" fmla="*/ 149 h 149"/>
                <a:gd name="T2" fmla="*/ 0 w 71"/>
                <a:gd name="T3" fmla="*/ 7 h 149"/>
                <a:gd name="T4" fmla="*/ 2 w 71"/>
                <a:gd name="T5" fmla="*/ 0 h 149"/>
                <a:gd name="T6" fmla="*/ 71 w 71"/>
                <a:gd name="T7" fmla="*/ 149 h 149"/>
                <a:gd name="T8" fmla="*/ 66 w 71"/>
                <a:gd name="T9" fmla="*/ 149 h 149"/>
              </a:gdLst>
              <a:ahLst/>
              <a:cxnLst>
                <a:cxn ang="0">
                  <a:pos x="T0" y="T1"/>
                </a:cxn>
                <a:cxn ang="0">
                  <a:pos x="T2" y="T3"/>
                </a:cxn>
                <a:cxn ang="0">
                  <a:pos x="T4" y="T5"/>
                </a:cxn>
                <a:cxn ang="0">
                  <a:pos x="T6" y="T7"/>
                </a:cxn>
                <a:cxn ang="0">
                  <a:pos x="T8" y="T9"/>
                </a:cxn>
              </a:cxnLst>
              <a:rect l="0" t="0" r="r" b="b"/>
              <a:pathLst>
                <a:path w="71" h="149">
                  <a:moveTo>
                    <a:pt x="66" y="149"/>
                  </a:moveTo>
                  <a:lnTo>
                    <a:pt x="0" y="7"/>
                  </a:lnTo>
                  <a:lnTo>
                    <a:pt x="2" y="0"/>
                  </a:lnTo>
                  <a:lnTo>
                    <a:pt x="71" y="149"/>
                  </a:lnTo>
                  <a:lnTo>
                    <a:pt x="66" y="14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3" name="Freeform 45"/>
            <p:cNvSpPr>
              <a:spLocks/>
            </p:cNvSpPr>
            <p:nvPr/>
          </p:nvSpPr>
          <p:spPr bwMode="auto">
            <a:xfrm>
              <a:off x="2220238" y="1971450"/>
              <a:ext cx="23147" cy="51894"/>
            </a:xfrm>
            <a:custGeom>
              <a:avLst/>
              <a:gdLst>
                <a:gd name="T0" fmla="*/ 59 w 62"/>
                <a:gd name="T1" fmla="*/ 139 h 139"/>
                <a:gd name="T2" fmla="*/ 0 w 62"/>
                <a:gd name="T3" fmla="*/ 2 h 139"/>
                <a:gd name="T4" fmla="*/ 3 w 62"/>
                <a:gd name="T5" fmla="*/ 2 h 139"/>
                <a:gd name="T6" fmla="*/ 5 w 62"/>
                <a:gd name="T7" fmla="*/ 0 h 139"/>
                <a:gd name="T8" fmla="*/ 62 w 62"/>
                <a:gd name="T9" fmla="*/ 130 h 139"/>
                <a:gd name="T10" fmla="*/ 59 w 62"/>
                <a:gd name="T11" fmla="*/ 139 h 139"/>
              </a:gdLst>
              <a:ahLst/>
              <a:cxnLst>
                <a:cxn ang="0">
                  <a:pos x="T0" y="T1"/>
                </a:cxn>
                <a:cxn ang="0">
                  <a:pos x="T2" y="T3"/>
                </a:cxn>
                <a:cxn ang="0">
                  <a:pos x="T4" y="T5"/>
                </a:cxn>
                <a:cxn ang="0">
                  <a:pos x="T6" y="T7"/>
                </a:cxn>
                <a:cxn ang="0">
                  <a:pos x="T8" y="T9"/>
                </a:cxn>
                <a:cxn ang="0">
                  <a:pos x="T10" y="T11"/>
                </a:cxn>
              </a:cxnLst>
              <a:rect l="0" t="0" r="r" b="b"/>
              <a:pathLst>
                <a:path w="62" h="139">
                  <a:moveTo>
                    <a:pt x="59" y="139"/>
                  </a:moveTo>
                  <a:lnTo>
                    <a:pt x="0" y="2"/>
                  </a:lnTo>
                  <a:lnTo>
                    <a:pt x="3" y="2"/>
                  </a:lnTo>
                  <a:lnTo>
                    <a:pt x="5" y="0"/>
                  </a:lnTo>
                  <a:lnTo>
                    <a:pt x="62" y="130"/>
                  </a:lnTo>
                  <a:lnTo>
                    <a:pt x="59" y="13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4" name="Freeform 46"/>
            <p:cNvSpPr>
              <a:spLocks/>
            </p:cNvSpPr>
            <p:nvPr/>
          </p:nvSpPr>
          <p:spPr bwMode="auto">
            <a:xfrm>
              <a:off x="2242265" y="1972197"/>
              <a:ext cx="23894" cy="51147"/>
            </a:xfrm>
            <a:custGeom>
              <a:avLst/>
              <a:gdLst>
                <a:gd name="T0" fmla="*/ 0 w 64"/>
                <a:gd name="T1" fmla="*/ 137 h 137"/>
                <a:gd name="T2" fmla="*/ 0 w 64"/>
                <a:gd name="T3" fmla="*/ 128 h 137"/>
                <a:gd name="T4" fmla="*/ 60 w 64"/>
                <a:gd name="T5" fmla="*/ 0 h 137"/>
                <a:gd name="T6" fmla="*/ 62 w 64"/>
                <a:gd name="T7" fmla="*/ 0 h 137"/>
                <a:gd name="T8" fmla="*/ 64 w 64"/>
                <a:gd name="T9" fmla="*/ 0 h 137"/>
                <a:gd name="T10" fmla="*/ 0 w 64"/>
                <a:gd name="T11" fmla="*/ 137 h 137"/>
              </a:gdLst>
              <a:ahLst/>
              <a:cxnLst>
                <a:cxn ang="0">
                  <a:pos x="T0" y="T1"/>
                </a:cxn>
                <a:cxn ang="0">
                  <a:pos x="T2" y="T3"/>
                </a:cxn>
                <a:cxn ang="0">
                  <a:pos x="T4" y="T5"/>
                </a:cxn>
                <a:cxn ang="0">
                  <a:pos x="T6" y="T7"/>
                </a:cxn>
                <a:cxn ang="0">
                  <a:pos x="T8" y="T9"/>
                </a:cxn>
                <a:cxn ang="0">
                  <a:pos x="T10" y="T11"/>
                </a:cxn>
              </a:cxnLst>
              <a:rect l="0" t="0" r="r" b="b"/>
              <a:pathLst>
                <a:path w="64" h="137">
                  <a:moveTo>
                    <a:pt x="0" y="137"/>
                  </a:moveTo>
                  <a:lnTo>
                    <a:pt x="0" y="128"/>
                  </a:lnTo>
                  <a:lnTo>
                    <a:pt x="60" y="0"/>
                  </a:lnTo>
                  <a:lnTo>
                    <a:pt x="62" y="0"/>
                  </a:lnTo>
                  <a:lnTo>
                    <a:pt x="64" y="0"/>
                  </a:lnTo>
                  <a:lnTo>
                    <a:pt x="0" y="13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5" name="Freeform 47"/>
            <p:cNvSpPr>
              <a:spLocks/>
            </p:cNvSpPr>
            <p:nvPr/>
          </p:nvSpPr>
          <p:spPr bwMode="auto">
            <a:xfrm>
              <a:off x="2184398" y="1964357"/>
              <a:ext cx="116108" cy="6347"/>
            </a:xfrm>
            <a:custGeom>
              <a:avLst/>
              <a:gdLst>
                <a:gd name="T0" fmla="*/ 0 w 132"/>
                <a:gd name="T1" fmla="*/ 0 h 7"/>
                <a:gd name="T2" fmla="*/ 7 w 132"/>
                <a:gd name="T3" fmla="*/ 7 h 7"/>
                <a:gd name="T4" fmla="*/ 24 w 132"/>
                <a:gd name="T5" fmla="*/ 2 h 7"/>
                <a:gd name="T6" fmla="*/ 41 w 132"/>
                <a:gd name="T7" fmla="*/ 7 h 7"/>
                <a:gd name="T8" fmla="*/ 68 w 132"/>
                <a:gd name="T9" fmla="*/ 2 h 7"/>
                <a:gd name="T10" fmla="*/ 93 w 132"/>
                <a:gd name="T11" fmla="*/ 7 h 7"/>
                <a:gd name="T12" fmla="*/ 110 w 132"/>
                <a:gd name="T13" fmla="*/ 2 h 7"/>
                <a:gd name="T14" fmla="*/ 125 w 132"/>
                <a:gd name="T15" fmla="*/ 7 h 7"/>
                <a:gd name="T16" fmla="*/ 132 w 13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7">
                  <a:moveTo>
                    <a:pt x="0" y="0"/>
                  </a:moveTo>
                  <a:cubicBezTo>
                    <a:pt x="7" y="7"/>
                    <a:pt x="7" y="7"/>
                    <a:pt x="7" y="7"/>
                  </a:cubicBezTo>
                  <a:cubicBezTo>
                    <a:pt x="7" y="7"/>
                    <a:pt x="16" y="2"/>
                    <a:pt x="24" y="2"/>
                  </a:cubicBezTo>
                  <a:cubicBezTo>
                    <a:pt x="33" y="2"/>
                    <a:pt x="41" y="7"/>
                    <a:pt x="41" y="7"/>
                  </a:cubicBezTo>
                  <a:cubicBezTo>
                    <a:pt x="41" y="7"/>
                    <a:pt x="51" y="2"/>
                    <a:pt x="68" y="2"/>
                  </a:cubicBezTo>
                  <a:cubicBezTo>
                    <a:pt x="84" y="2"/>
                    <a:pt x="93" y="7"/>
                    <a:pt x="93" y="7"/>
                  </a:cubicBezTo>
                  <a:cubicBezTo>
                    <a:pt x="93" y="7"/>
                    <a:pt x="102" y="2"/>
                    <a:pt x="110" y="2"/>
                  </a:cubicBezTo>
                  <a:cubicBezTo>
                    <a:pt x="118" y="2"/>
                    <a:pt x="125" y="7"/>
                    <a:pt x="125" y="7"/>
                  </a:cubicBezTo>
                  <a:cubicBezTo>
                    <a:pt x="132" y="0"/>
                    <a:pt x="132" y="0"/>
                    <a:pt x="13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6" name="Freeform 48"/>
            <p:cNvSpPr>
              <a:spLocks/>
            </p:cNvSpPr>
            <p:nvPr/>
          </p:nvSpPr>
          <p:spPr bwMode="auto">
            <a:xfrm>
              <a:off x="2200078" y="1990117"/>
              <a:ext cx="16800" cy="17547"/>
            </a:xfrm>
            <a:custGeom>
              <a:avLst/>
              <a:gdLst>
                <a:gd name="T0" fmla="*/ 40 w 45"/>
                <a:gd name="T1" fmla="*/ 40 h 47"/>
                <a:gd name="T2" fmla="*/ 5 w 45"/>
                <a:gd name="T3" fmla="*/ 40 h 47"/>
                <a:gd name="T4" fmla="*/ 5 w 45"/>
                <a:gd name="T5" fmla="*/ 4 h 47"/>
                <a:gd name="T6" fmla="*/ 0 w 45"/>
                <a:gd name="T7" fmla="*/ 0 h 47"/>
                <a:gd name="T8" fmla="*/ 0 w 45"/>
                <a:gd name="T9" fmla="*/ 47 h 47"/>
                <a:gd name="T10" fmla="*/ 45 w 45"/>
                <a:gd name="T11" fmla="*/ 47 h 47"/>
                <a:gd name="T12" fmla="*/ 40 w 45"/>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40" y="40"/>
                  </a:moveTo>
                  <a:lnTo>
                    <a:pt x="5" y="40"/>
                  </a:lnTo>
                  <a:lnTo>
                    <a:pt x="5" y="4"/>
                  </a:lnTo>
                  <a:lnTo>
                    <a:pt x="0" y="0"/>
                  </a:lnTo>
                  <a:lnTo>
                    <a:pt x="0" y="47"/>
                  </a:lnTo>
                  <a:lnTo>
                    <a:pt x="45" y="47"/>
                  </a:lnTo>
                  <a:lnTo>
                    <a:pt x="40" y="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7" name="Freeform 49"/>
            <p:cNvSpPr>
              <a:spLocks/>
            </p:cNvSpPr>
            <p:nvPr/>
          </p:nvSpPr>
          <p:spPr bwMode="auto">
            <a:xfrm>
              <a:off x="2268025" y="1990117"/>
              <a:ext cx="17547" cy="17547"/>
            </a:xfrm>
            <a:custGeom>
              <a:avLst/>
              <a:gdLst>
                <a:gd name="T0" fmla="*/ 40 w 47"/>
                <a:gd name="T1" fmla="*/ 4 h 47"/>
                <a:gd name="T2" fmla="*/ 40 w 47"/>
                <a:gd name="T3" fmla="*/ 40 h 47"/>
                <a:gd name="T4" fmla="*/ 5 w 47"/>
                <a:gd name="T5" fmla="*/ 40 h 47"/>
                <a:gd name="T6" fmla="*/ 0 w 47"/>
                <a:gd name="T7" fmla="*/ 47 h 47"/>
                <a:gd name="T8" fmla="*/ 47 w 47"/>
                <a:gd name="T9" fmla="*/ 47 h 47"/>
                <a:gd name="T10" fmla="*/ 47 w 47"/>
                <a:gd name="T11" fmla="*/ 0 h 47"/>
                <a:gd name="T12" fmla="*/ 40 w 47"/>
                <a:gd name="T13" fmla="*/ 4 h 47"/>
              </a:gdLst>
              <a:ahLst/>
              <a:cxnLst>
                <a:cxn ang="0">
                  <a:pos x="T0" y="T1"/>
                </a:cxn>
                <a:cxn ang="0">
                  <a:pos x="T2" y="T3"/>
                </a:cxn>
                <a:cxn ang="0">
                  <a:pos x="T4" y="T5"/>
                </a:cxn>
                <a:cxn ang="0">
                  <a:pos x="T6" y="T7"/>
                </a:cxn>
                <a:cxn ang="0">
                  <a:pos x="T8" y="T9"/>
                </a:cxn>
                <a:cxn ang="0">
                  <a:pos x="T10" y="T11"/>
                </a:cxn>
                <a:cxn ang="0">
                  <a:pos x="T12" y="T13"/>
                </a:cxn>
              </a:cxnLst>
              <a:rect l="0" t="0" r="r" b="b"/>
              <a:pathLst>
                <a:path w="47" h="47">
                  <a:moveTo>
                    <a:pt x="40" y="4"/>
                  </a:moveTo>
                  <a:lnTo>
                    <a:pt x="40" y="40"/>
                  </a:lnTo>
                  <a:lnTo>
                    <a:pt x="5" y="40"/>
                  </a:lnTo>
                  <a:lnTo>
                    <a:pt x="0" y="47"/>
                  </a:lnTo>
                  <a:lnTo>
                    <a:pt x="47" y="47"/>
                  </a:lnTo>
                  <a:lnTo>
                    <a:pt x="47" y="0"/>
                  </a:lnTo>
                  <a:lnTo>
                    <a:pt x="40" y="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8" name="Freeform 50"/>
            <p:cNvSpPr>
              <a:spLocks/>
            </p:cNvSpPr>
            <p:nvPr/>
          </p:nvSpPr>
          <p:spPr bwMode="auto">
            <a:xfrm>
              <a:off x="2268025" y="1922170"/>
              <a:ext cx="17547" cy="16427"/>
            </a:xfrm>
            <a:custGeom>
              <a:avLst/>
              <a:gdLst>
                <a:gd name="T0" fmla="*/ 5 w 47"/>
                <a:gd name="T1" fmla="*/ 4 h 44"/>
                <a:gd name="T2" fmla="*/ 40 w 47"/>
                <a:gd name="T3" fmla="*/ 4 h 44"/>
                <a:gd name="T4" fmla="*/ 40 w 47"/>
                <a:gd name="T5" fmla="*/ 40 h 44"/>
                <a:gd name="T6" fmla="*/ 47 w 47"/>
                <a:gd name="T7" fmla="*/ 44 h 44"/>
                <a:gd name="T8" fmla="*/ 47 w 47"/>
                <a:gd name="T9" fmla="*/ 0 h 44"/>
                <a:gd name="T10" fmla="*/ 0 w 47"/>
                <a:gd name="T11" fmla="*/ 0 h 44"/>
                <a:gd name="T12" fmla="*/ 5 w 47"/>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47" h="44">
                  <a:moveTo>
                    <a:pt x="5" y="4"/>
                  </a:moveTo>
                  <a:lnTo>
                    <a:pt x="40" y="4"/>
                  </a:lnTo>
                  <a:lnTo>
                    <a:pt x="40" y="40"/>
                  </a:lnTo>
                  <a:lnTo>
                    <a:pt x="47" y="44"/>
                  </a:lnTo>
                  <a:lnTo>
                    <a:pt x="47" y="0"/>
                  </a:lnTo>
                  <a:lnTo>
                    <a:pt x="0" y="0"/>
                  </a:lnTo>
                  <a:lnTo>
                    <a:pt x="5" y="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9" name="Freeform 51"/>
            <p:cNvSpPr>
              <a:spLocks/>
            </p:cNvSpPr>
            <p:nvPr/>
          </p:nvSpPr>
          <p:spPr bwMode="auto">
            <a:xfrm>
              <a:off x="2200078" y="1922170"/>
              <a:ext cx="16800" cy="16427"/>
            </a:xfrm>
            <a:custGeom>
              <a:avLst/>
              <a:gdLst>
                <a:gd name="T0" fmla="*/ 5 w 45"/>
                <a:gd name="T1" fmla="*/ 40 h 44"/>
                <a:gd name="T2" fmla="*/ 5 w 45"/>
                <a:gd name="T3" fmla="*/ 4 h 44"/>
                <a:gd name="T4" fmla="*/ 40 w 45"/>
                <a:gd name="T5" fmla="*/ 4 h 44"/>
                <a:gd name="T6" fmla="*/ 45 w 45"/>
                <a:gd name="T7" fmla="*/ 0 h 44"/>
                <a:gd name="T8" fmla="*/ 0 w 45"/>
                <a:gd name="T9" fmla="*/ 0 h 44"/>
                <a:gd name="T10" fmla="*/ 0 w 45"/>
                <a:gd name="T11" fmla="*/ 44 h 44"/>
                <a:gd name="T12" fmla="*/ 5 w 45"/>
                <a:gd name="T13" fmla="*/ 40 h 44"/>
              </a:gdLst>
              <a:ahLst/>
              <a:cxnLst>
                <a:cxn ang="0">
                  <a:pos x="T0" y="T1"/>
                </a:cxn>
                <a:cxn ang="0">
                  <a:pos x="T2" y="T3"/>
                </a:cxn>
                <a:cxn ang="0">
                  <a:pos x="T4" y="T5"/>
                </a:cxn>
                <a:cxn ang="0">
                  <a:pos x="T6" y="T7"/>
                </a:cxn>
                <a:cxn ang="0">
                  <a:pos x="T8" y="T9"/>
                </a:cxn>
                <a:cxn ang="0">
                  <a:pos x="T10" y="T11"/>
                </a:cxn>
                <a:cxn ang="0">
                  <a:pos x="T12" y="T13"/>
                </a:cxn>
              </a:cxnLst>
              <a:rect l="0" t="0" r="r" b="b"/>
              <a:pathLst>
                <a:path w="45" h="44">
                  <a:moveTo>
                    <a:pt x="5" y="40"/>
                  </a:moveTo>
                  <a:lnTo>
                    <a:pt x="5" y="4"/>
                  </a:lnTo>
                  <a:lnTo>
                    <a:pt x="40" y="4"/>
                  </a:lnTo>
                  <a:lnTo>
                    <a:pt x="45" y="0"/>
                  </a:lnTo>
                  <a:lnTo>
                    <a:pt x="0" y="0"/>
                  </a:lnTo>
                  <a:lnTo>
                    <a:pt x="0" y="44"/>
                  </a:lnTo>
                  <a:lnTo>
                    <a:pt x="5" y="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grpSp>
      <p:grpSp>
        <p:nvGrpSpPr>
          <p:cNvPr id="30" name="Group 70"/>
          <p:cNvGrpSpPr>
            <a:grpSpLocks noChangeAspect="1"/>
          </p:cNvGrpSpPr>
          <p:nvPr userDrawn="1"/>
        </p:nvGrpSpPr>
        <p:grpSpPr bwMode="auto">
          <a:xfrm>
            <a:off x="655688" y="843558"/>
            <a:ext cx="2408063" cy="1171154"/>
            <a:chOff x="1074" y="-157"/>
            <a:chExt cx="1355" cy="659"/>
          </a:xfrm>
          <a:solidFill>
            <a:schemeClr val="bg1"/>
          </a:solidFill>
        </p:grpSpPr>
        <p:sp>
          <p:nvSpPr>
            <p:cNvPr id="31" name="Freeform 71"/>
            <p:cNvSpPr>
              <a:spLocks noEditPoints="1"/>
            </p:cNvSpPr>
            <p:nvPr/>
          </p:nvSpPr>
          <p:spPr bwMode="auto">
            <a:xfrm>
              <a:off x="1149" y="126"/>
              <a:ext cx="280" cy="376"/>
            </a:xfrm>
            <a:custGeom>
              <a:avLst/>
              <a:gdLst>
                <a:gd name="T0" fmla="*/ 314 w 314"/>
                <a:gd name="T1" fmla="*/ 110 h 422"/>
                <a:gd name="T2" fmla="*/ 280 w 314"/>
                <a:gd name="T3" fmla="*/ 34 h 422"/>
                <a:gd name="T4" fmla="*/ 176 w 314"/>
                <a:gd name="T5" fmla="*/ 0 h 422"/>
                <a:gd name="T6" fmla="*/ 84 w 314"/>
                <a:gd name="T7" fmla="*/ 33 h 422"/>
                <a:gd name="T8" fmla="*/ 22 w 314"/>
                <a:gd name="T9" fmla="*/ 117 h 422"/>
                <a:gd name="T10" fmla="*/ 0 w 314"/>
                <a:gd name="T11" fmla="*/ 235 h 422"/>
                <a:gd name="T12" fmla="*/ 8 w 314"/>
                <a:gd name="T13" fmla="*/ 317 h 422"/>
                <a:gd name="T14" fmla="*/ 35 w 314"/>
                <a:gd name="T15" fmla="*/ 391 h 422"/>
                <a:gd name="T16" fmla="*/ 88 w 314"/>
                <a:gd name="T17" fmla="*/ 422 h 422"/>
                <a:gd name="T18" fmla="*/ 141 w 314"/>
                <a:gd name="T19" fmla="*/ 401 h 422"/>
                <a:gd name="T20" fmla="*/ 174 w 314"/>
                <a:gd name="T21" fmla="*/ 350 h 422"/>
                <a:gd name="T22" fmla="*/ 186 w 314"/>
                <a:gd name="T23" fmla="*/ 291 h 422"/>
                <a:gd name="T24" fmla="*/ 186 w 314"/>
                <a:gd name="T25" fmla="*/ 279 h 422"/>
                <a:gd name="T26" fmla="*/ 187 w 314"/>
                <a:gd name="T27" fmla="*/ 259 h 422"/>
                <a:gd name="T28" fmla="*/ 244 w 314"/>
                <a:gd name="T29" fmla="*/ 214 h 422"/>
                <a:gd name="T30" fmla="*/ 307 w 314"/>
                <a:gd name="T31" fmla="*/ 150 h 422"/>
                <a:gd name="T32" fmla="*/ 247 w 314"/>
                <a:gd name="T33" fmla="*/ 158 h 422"/>
                <a:gd name="T34" fmla="*/ 189 w 314"/>
                <a:gd name="T35" fmla="*/ 184 h 422"/>
                <a:gd name="T36" fmla="*/ 203 w 314"/>
                <a:gd name="T37" fmla="*/ 115 h 422"/>
                <a:gd name="T38" fmla="*/ 203 w 314"/>
                <a:gd name="T39" fmla="*/ 112 h 422"/>
                <a:gd name="T40" fmla="*/ 196 w 314"/>
                <a:gd name="T41" fmla="*/ 98 h 422"/>
                <a:gd name="T42" fmla="*/ 181 w 314"/>
                <a:gd name="T43" fmla="*/ 95 h 422"/>
                <a:gd name="T44" fmla="*/ 148 w 314"/>
                <a:gd name="T45" fmla="*/ 116 h 422"/>
                <a:gd name="T46" fmla="*/ 136 w 314"/>
                <a:gd name="T47" fmla="*/ 158 h 422"/>
                <a:gd name="T48" fmla="*/ 135 w 314"/>
                <a:gd name="T49" fmla="*/ 187 h 422"/>
                <a:gd name="T50" fmla="*/ 117 w 314"/>
                <a:gd name="T51" fmla="*/ 180 h 422"/>
                <a:gd name="T52" fmla="*/ 101 w 314"/>
                <a:gd name="T53" fmla="*/ 172 h 422"/>
                <a:gd name="T54" fmla="*/ 93 w 314"/>
                <a:gd name="T55" fmla="*/ 172 h 422"/>
                <a:gd name="T56" fmla="*/ 89 w 314"/>
                <a:gd name="T57" fmla="*/ 184 h 422"/>
                <a:gd name="T58" fmla="*/ 90 w 314"/>
                <a:gd name="T59" fmla="*/ 203 h 422"/>
                <a:gd name="T60" fmla="*/ 111 w 314"/>
                <a:gd name="T61" fmla="*/ 222 h 422"/>
                <a:gd name="T62" fmla="*/ 137 w 314"/>
                <a:gd name="T63" fmla="*/ 243 h 422"/>
                <a:gd name="T64" fmla="*/ 135 w 314"/>
                <a:gd name="T65" fmla="*/ 294 h 422"/>
                <a:gd name="T66" fmla="*/ 123 w 314"/>
                <a:gd name="T67" fmla="*/ 349 h 422"/>
                <a:gd name="T68" fmla="*/ 93 w 314"/>
                <a:gd name="T69" fmla="*/ 375 h 422"/>
                <a:gd name="T70" fmla="*/ 65 w 314"/>
                <a:gd name="T71" fmla="*/ 345 h 422"/>
                <a:gd name="T72" fmla="*/ 55 w 314"/>
                <a:gd name="T73" fmla="*/ 283 h 422"/>
                <a:gd name="T74" fmla="*/ 54 w 314"/>
                <a:gd name="T75" fmla="*/ 230 h 422"/>
                <a:gd name="T76" fmla="*/ 66 w 314"/>
                <a:gd name="T77" fmla="*/ 146 h 422"/>
                <a:gd name="T78" fmla="*/ 105 w 314"/>
                <a:gd name="T79" fmla="*/ 77 h 422"/>
                <a:gd name="T80" fmla="*/ 172 w 314"/>
                <a:gd name="T81" fmla="*/ 47 h 422"/>
                <a:gd name="T82" fmla="*/ 246 w 314"/>
                <a:gd name="T83" fmla="*/ 70 h 422"/>
                <a:gd name="T84" fmla="*/ 266 w 314"/>
                <a:gd name="T85" fmla="*/ 115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4" h="422">
                  <a:moveTo>
                    <a:pt x="307" y="150"/>
                  </a:moveTo>
                  <a:cubicBezTo>
                    <a:pt x="312" y="137"/>
                    <a:pt x="314" y="124"/>
                    <a:pt x="314" y="110"/>
                  </a:cubicBezTo>
                  <a:cubicBezTo>
                    <a:pt x="314" y="96"/>
                    <a:pt x="311" y="82"/>
                    <a:pt x="306" y="69"/>
                  </a:cubicBezTo>
                  <a:cubicBezTo>
                    <a:pt x="300" y="56"/>
                    <a:pt x="291" y="44"/>
                    <a:pt x="280" y="34"/>
                  </a:cubicBezTo>
                  <a:cubicBezTo>
                    <a:pt x="268" y="24"/>
                    <a:pt x="254" y="16"/>
                    <a:pt x="237" y="10"/>
                  </a:cubicBezTo>
                  <a:cubicBezTo>
                    <a:pt x="219" y="3"/>
                    <a:pt x="199" y="0"/>
                    <a:pt x="176" y="0"/>
                  </a:cubicBezTo>
                  <a:cubicBezTo>
                    <a:pt x="159" y="0"/>
                    <a:pt x="143" y="3"/>
                    <a:pt x="127" y="9"/>
                  </a:cubicBezTo>
                  <a:cubicBezTo>
                    <a:pt x="112" y="14"/>
                    <a:pt x="98" y="22"/>
                    <a:pt x="84" y="33"/>
                  </a:cubicBezTo>
                  <a:cubicBezTo>
                    <a:pt x="71" y="43"/>
                    <a:pt x="60" y="55"/>
                    <a:pt x="49" y="70"/>
                  </a:cubicBezTo>
                  <a:cubicBezTo>
                    <a:pt x="39" y="84"/>
                    <a:pt x="30" y="100"/>
                    <a:pt x="22" y="117"/>
                  </a:cubicBezTo>
                  <a:cubicBezTo>
                    <a:pt x="15" y="135"/>
                    <a:pt x="9" y="153"/>
                    <a:pt x="6" y="173"/>
                  </a:cubicBezTo>
                  <a:cubicBezTo>
                    <a:pt x="2" y="193"/>
                    <a:pt x="0" y="214"/>
                    <a:pt x="0" y="235"/>
                  </a:cubicBezTo>
                  <a:cubicBezTo>
                    <a:pt x="0" y="248"/>
                    <a:pt x="0" y="261"/>
                    <a:pt x="2" y="275"/>
                  </a:cubicBezTo>
                  <a:cubicBezTo>
                    <a:pt x="3" y="289"/>
                    <a:pt x="5" y="303"/>
                    <a:pt x="8" y="317"/>
                  </a:cubicBezTo>
                  <a:cubicBezTo>
                    <a:pt x="11" y="331"/>
                    <a:pt x="14" y="344"/>
                    <a:pt x="19" y="357"/>
                  </a:cubicBezTo>
                  <a:cubicBezTo>
                    <a:pt x="23" y="370"/>
                    <a:pt x="29" y="381"/>
                    <a:pt x="35" y="391"/>
                  </a:cubicBezTo>
                  <a:cubicBezTo>
                    <a:pt x="42" y="400"/>
                    <a:pt x="50" y="408"/>
                    <a:pt x="58" y="414"/>
                  </a:cubicBezTo>
                  <a:cubicBezTo>
                    <a:pt x="67" y="420"/>
                    <a:pt x="77" y="422"/>
                    <a:pt x="88" y="422"/>
                  </a:cubicBezTo>
                  <a:cubicBezTo>
                    <a:pt x="99" y="422"/>
                    <a:pt x="108" y="420"/>
                    <a:pt x="117" y="417"/>
                  </a:cubicBezTo>
                  <a:cubicBezTo>
                    <a:pt x="126" y="413"/>
                    <a:pt x="134" y="408"/>
                    <a:pt x="141" y="401"/>
                  </a:cubicBezTo>
                  <a:cubicBezTo>
                    <a:pt x="148" y="394"/>
                    <a:pt x="155" y="387"/>
                    <a:pt x="160" y="378"/>
                  </a:cubicBezTo>
                  <a:cubicBezTo>
                    <a:pt x="165" y="369"/>
                    <a:pt x="170" y="360"/>
                    <a:pt x="174" y="350"/>
                  </a:cubicBezTo>
                  <a:cubicBezTo>
                    <a:pt x="177" y="341"/>
                    <a:pt x="180" y="331"/>
                    <a:pt x="182" y="320"/>
                  </a:cubicBezTo>
                  <a:cubicBezTo>
                    <a:pt x="184" y="310"/>
                    <a:pt x="185" y="300"/>
                    <a:pt x="186" y="291"/>
                  </a:cubicBezTo>
                  <a:cubicBezTo>
                    <a:pt x="186" y="290"/>
                    <a:pt x="186" y="289"/>
                    <a:pt x="186" y="286"/>
                  </a:cubicBezTo>
                  <a:cubicBezTo>
                    <a:pt x="186" y="284"/>
                    <a:pt x="186" y="282"/>
                    <a:pt x="186" y="279"/>
                  </a:cubicBezTo>
                  <a:cubicBezTo>
                    <a:pt x="186" y="276"/>
                    <a:pt x="186" y="273"/>
                    <a:pt x="186" y="269"/>
                  </a:cubicBezTo>
                  <a:cubicBezTo>
                    <a:pt x="186" y="266"/>
                    <a:pt x="187" y="262"/>
                    <a:pt x="187" y="259"/>
                  </a:cubicBezTo>
                  <a:cubicBezTo>
                    <a:pt x="187" y="250"/>
                    <a:pt x="187" y="241"/>
                    <a:pt x="188" y="231"/>
                  </a:cubicBezTo>
                  <a:cubicBezTo>
                    <a:pt x="209" y="228"/>
                    <a:pt x="228" y="222"/>
                    <a:pt x="244" y="214"/>
                  </a:cubicBezTo>
                  <a:cubicBezTo>
                    <a:pt x="260" y="206"/>
                    <a:pt x="273" y="197"/>
                    <a:pt x="283" y="186"/>
                  </a:cubicBezTo>
                  <a:cubicBezTo>
                    <a:pt x="294" y="175"/>
                    <a:pt x="301" y="163"/>
                    <a:pt x="307" y="150"/>
                  </a:cubicBezTo>
                  <a:close/>
                  <a:moveTo>
                    <a:pt x="261" y="138"/>
                  </a:moveTo>
                  <a:cubicBezTo>
                    <a:pt x="258" y="145"/>
                    <a:pt x="253" y="152"/>
                    <a:pt x="247" y="158"/>
                  </a:cubicBezTo>
                  <a:cubicBezTo>
                    <a:pt x="241" y="165"/>
                    <a:pt x="233" y="170"/>
                    <a:pt x="223" y="174"/>
                  </a:cubicBezTo>
                  <a:cubicBezTo>
                    <a:pt x="214" y="179"/>
                    <a:pt x="202" y="182"/>
                    <a:pt x="189" y="184"/>
                  </a:cubicBezTo>
                  <a:cubicBezTo>
                    <a:pt x="191" y="168"/>
                    <a:pt x="191" y="168"/>
                    <a:pt x="191" y="168"/>
                  </a:cubicBezTo>
                  <a:cubicBezTo>
                    <a:pt x="203" y="115"/>
                    <a:pt x="203" y="115"/>
                    <a:pt x="203" y="115"/>
                  </a:cubicBezTo>
                  <a:cubicBezTo>
                    <a:pt x="203" y="115"/>
                    <a:pt x="203" y="114"/>
                    <a:pt x="203" y="114"/>
                  </a:cubicBezTo>
                  <a:cubicBezTo>
                    <a:pt x="203" y="113"/>
                    <a:pt x="203" y="113"/>
                    <a:pt x="203" y="112"/>
                  </a:cubicBezTo>
                  <a:cubicBezTo>
                    <a:pt x="203" y="108"/>
                    <a:pt x="203" y="106"/>
                    <a:pt x="201" y="103"/>
                  </a:cubicBezTo>
                  <a:cubicBezTo>
                    <a:pt x="200" y="101"/>
                    <a:pt x="198" y="100"/>
                    <a:pt x="196" y="98"/>
                  </a:cubicBezTo>
                  <a:cubicBezTo>
                    <a:pt x="194" y="97"/>
                    <a:pt x="191" y="96"/>
                    <a:pt x="189" y="96"/>
                  </a:cubicBezTo>
                  <a:cubicBezTo>
                    <a:pt x="186" y="95"/>
                    <a:pt x="184" y="95"/>
                    <a:pt x="181" y="95"/>
                  </a:cubicBezTo>
                  <a:cubicBezTo>
                    <a:pt x="173" y="95"/>
                    <a:pt x="167" y="97"/>
                    <a:pt x="161" y="101"/>
                  </a:cubicBezTo>
                  <a:cubicBezTo>
                    <a:pt x="156" y="105"/>
                    <a:pt x="151" y="110"/>
                    <a:pt x="148" y="116"/>
                  </a:cubicBezTo>
                  <a:cubicBezTo>
                    <a:pt x="144" y="122"/>
                    <a:pt x="142" y="129"/>
                    <a:pt x="140" y="137"/>
                  </a:cubicBezTo>
                  <a:cubicBezTo>
                    <a:pt x="138" y="144"/>
                    <a:pt x="137" y="151"/>
                    <a:pt x="136" y="158"/>
                  </a:cubicBezTo>
                  <a:cubicBezTo>
                    <a:pt x="135" y="165"/>
                    <a:pt x="135" y="171"/>
                    <a:pt x="135" y="176"/>
                  </a:cubicBezTo>
                  <a:cubicBezTo>
                    <a:pt x="135" y="181"/>
                    <a:pt x="135" y="185"/>
                    <a:pt x="135" y="187"/>
                  </a:cubicBezTo>
                  <a:cubicBezTo>
                    <a:pt x="132" y="186"/>
                    <a:pt x="130" y="185"/>
                    <a:pt x="127" y="184"/>
                  </a:cubicBezTo>
                  <a:cubicBezTo>
                    <a:pt x="124" y="183"/>
                    <a:pt x="121" y="182"/>
                    <a:pt x="117" y="180"/>
                  </a:cubicBezTo>
                  <a:cubicBezTo>
                    <a:pt x="114" y="178"/>
                    <a:pt x="110" y="176"/>
                    <a:pt x="105" y="174"/>
                  </a:cubicBezTo>
                  <a:cubicBezTo>
                    <a:pt x="104" y="173"/>
                    <a:pt x="102" y="172"/>
                    <a:pt x="101" y="172"/>
                  </a:cubicBezTo>
                  <a:cubicBezTo>
                    <a:pt x="100" y="171"/>
                    <a:pt x="99" y="171"/>
                    <a:pt x="97" y="171"/>
                  </a:cubicBezTo>
                  <a:cubicBezTo>
                    <a:pt x="95" y="171"/>
                    <a:pt x="94" y="171"/>
                    <a:pt x="93" y="172"/>
                  </a:cubicBezTo>
                  <a:cubicBezTo>
                    <a:pt x="91" y="174"/>
                    <a:pt x="91" y="175"/>
                    <a:pt x="90" y="177"/>
                  </a:cubicBezTo>
                  <a:cubicBezTo>
                    <a:pt x="89" y="179"/>
                    <a:pt x="89" y="181"/>
                    <a:pt x="89" y="184"/>
                  </a:cubicBezTo>
                  <a:cubicBezTo>
                    <a:pt x="89" y="186"/>
                    <a:pt x="89" y="188"/>
                    <a:pt x="89" y="191"/>
                  </a:cubicBezTo>
                  <a:cubicBezTo>
                    <a:pt x="89" y="195"/>
                    <a:pt x="89" y="199"/>
                    <a:pt x="90" y="203"/>
                  </a:cubicBezTo>
                  <a:cubicBezTo>
                    <a:pt x="91" y="206"/>
                    <a:pt x="93" y="209"/>
                    <a:pt x="96" y="213"/>
                  </a:cubicBezTo>
                  <a:cubicBezTo>
                    <a:pt x="99" y="216"/>
                    <a:pt x="104" y="219"/>
                    <a:pt x="111" y="222"/>
                  </a:cubicBezTo>
                  <a:cubicBezTo>
                    <a:pt x="117" y="225"/>
                    <a:pt x="126" y="229"/>
                    <a:pt x="137" y="234"/>
                  </a:cubicBezTo>
                  <a:cubicBezTo>
                    <a:pt x="137" y="243"/>
                    <a:pt x="137" y="243"/>
                    <a:pt x="137" y="243"/>
                  </a:cubicBezTo>
                  <a:cubicBezTo>
                    <a:pt x="137" y="250"/>
                    <a:pt x="137" y="257"/>
                    <a:pt x="136" y="266"/>
                  </a:cubicBezTo>
                  <a:cubicBezTo>
                    <a:pt x="136" y="275"/>
                    <a:pt x="136" y="284"/>
                    <a:pt x="135" y="294"/>
                  </a:cubicBezTo>
                  <a:cubicBezTo>
                    <a:pt x="134" y="304"/>
                    <a:pt x="132" y="314"/>
                    <a:pt x="130" y="323"/>
                  </a:cubicBezTo>
                  <a:cubicBezTo>
                    <a:pt x="128" y="333"/>
                    <a:pt x="126" y="342"/>
                    <a:pt x="123" y="349"/>
                  </a:cubicBezTo>
                  <a:cubicBezTo>
                    <a:pt x="119" y="357"/>
                    <a:pt x="115" y="363"/>
                    <a:pt x="110" y="368"/>
                  </a:cubicBezTo>
                  <a:cubicBezTo>
                    <a:pt x="106" y="373"/>
                    <a:pt x="100" y="375"/>
                    <a:pt x="93" y="375"/>
                  </a:cubicBezTo>
                  <a:cubicBezTo>
                    <a:pt x="86" y="375"/>
                    <a:pt x="81" y="372"/>
                    <a:pt x="76" y="367"/>
                  </a:cubicBezTo>
                  <a:cubicBezTo>
                    <a:pt x="72" y="361"/>
                    <a:pt x="68" y="354"/>
                    <a:pt x="65" y="345"/>
                  </a:cubicBezTo>
                  <a:cubicBezTo>
                    <a:pt x="62" y="336"/>
                    <a:pt x="60" y="326"/>
                    <a:pt x="59" y="315"/>
                  </a:cubicBezTo>
                  <a:cubicBezTo>
                    <a:pt x="57" y="304"/>
                    <a:pt x="56" y="293"/>
                    <a:pt x="55" y="283"/>
                  </a:cubicBezTo>
                  <a:cubicBezTo>
                    <a:pt x="55" y="272"/>
                    <a:pt x="54" y="262"/>
                    <a:pt x="54" y="252"/>
                  </a:cubicBezTo>
                  <a:cubicBezTo>
                    <a:pt x="54" y="243"/>
                    <a:pt x="54" y="235"/>
                    <a:pt x="54" y="230"/>
                  </a:cubicBezTo>
                  <a:cubicBezTo>
                    <a:pt x="54" y="216"/>
                    <a:pt x="55" y="202"/>
                    <a:pt x="57" y="188"/>
                  </a:cubicBezTo>
                  <a:cubicBezTo>
                    <a:pt x="59" y="174"/>
                    <a:pt x="62" y="160"/>
                    <a:pt x="66" y="146"/>
                  </a:cubicBezTo>
                  <a:cubicBezTo>
                    <a:pt x="70" y="133"/>
                    <a:pt x="76" y="120"/>
                    <a:pt x="82" y="108"/>
                  </a:cubicBezTo>
                  <a:cubicBezTo>
                    <a:pt x="88" y="96"/>
                    <a:pt x="96" y="86"/>
                    <a:pt x="105" y="77"/>
                  </a:cubicBezTo>
                  <a:cubicBezTo>
                    <a:pt x="113" y="68"/>
                    <a:pt x="123" y="61"/>
                    <a:pt x="134" y="55"/>
                  </a:cubicBezTo>
                  <a:cubicBezTo>
                    <a:pt x="146" y="50"/>
                    <a:pt x="158" y="47"/>
                    <a:pt x="172" y="47"/>
                  </a:cubicBezTo>
                  <a:cubicBezTo>
                    <a:pt x="190" y="47"/>
                    <a:pt x="205" y="50"/>
                    <a:pt x="217" y="54"/>
                  </a:cubicBezTo>
                  <a:cubicBezTo>
                    <a:pt x="229" y="58"/>
                    <a:pt x="239" y="63"/>
                    <a:pt x="246" y="70"/>
                  </a:cubicBezTo>
                  <a:cubicBezTo>
                    <a:pt x="253" y="76"/>
                    <a:pt x="258" y="84"/>
                    <a:pt x="261" y="92"/>
                  </a:cubicBezTo>
                  <a:cubicBezTo>
                    <a:pt x="264" y="100"/>
                    <a:pt x="266" y="107"/>
                    <a:pt x="266" y="115"/>
                  </a:cubicBezTo>
                  <a:cubicBezTo>
                    <a:pt x="266" y="123"/>
                    <a:pt x="264" y="131"/>
                    <a:pt x="261" y="13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2" name="Freeform 72"/>
            <p:cNvSpPr>
              <a:spLocks/>
            </p:cNvSpPr>
            <p:nvPr/>
          </p:nvSpPr>
          <p:spPr bwMode="auto">
            <a:xfrm>
              <a:off x="1928" y="197"/>
              <a:ext cx="66" cy="58"/>
            </a:xfrm>
            <a:custGeom>
              <a:avLst/>
              <a:gdLst>
                <a:gd name="T0" fmla="*/ 35 w 74"/>
                <a:gd name="T1" fmla="*/ 65 h 65"/>
                <a:gd name="T2" fmla="*/ 52 w 74"/>
                <a:gd name="T3" fmla="*/ 62 h 65"/>
                <a:gd name="T4" fmla="*/ 65 w 74"/>
                <a:gd name="T5" fmla="*/ 54 h 65"/>
                <a:gd name="T6" fmla="*/ 72 w 74"/>
                <a:gd name="T7" fmla="*/ 42 h 65"/>
                <a:gd name="T8" fmla="*/ 74 w 74"/>
                <a:gd name="T9" fmla="*/ 29 h 65"/>
                <a:gd name="T10" fmla="*/ 71 w 74"/>
                <a:gd name="T11" fmla="*/ 16 h 65"/>
                <a:gd name="T12" fmla="*/ 64 w 74"/>
                <a:gd name="T13" fmla="*/ 7 h 65"/>
                <a:gd name="T14" fmla="*/ 53 w 74"/>
                <a:gd name="T15" fmla="*/ 2 h 65"/>
                <a:gd name="T16" fmla="*/ 40 w 74"/>
                <a:gd name="T17" fmla="*/ 0 h 65"/>
                <a:gd name="T18" fmla="*/ 21 w 74"/>
                <a:gd name="T19" fmla="*/ 4 h 65"/>
                <a:gd name="T20" fmla="*/ 8 w 74"/>
                <a:gd name="T21" fmla="*/ 12 h 65"/>
                <a:gd name="T22" fmla="*/ 2 w 74"/>
                <a:gd name="T23" fmla="*/ 24 h 65"/>
                <a:gd name="T24" fmla="*/ 0 w 74"/>
                <a:gd name="T25" fmla="*/ 34 h 65"/>
                <a:gd name="T26" fmla="*/ 8 w 74"/>
                <a:gd name="T27" fmla="*/ 57 h 65"/>
                <a:gd name="T28" fmla="*/ 35 w 74"/>
                <a:gd name="T29"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 h="65">
                  <a:moveTo>
                    <a:pt x="35" y="65"/>
                  </a:moveTo>
                  <a:cubicBezTo>
                    <a:pt x="42" y="65"/>
                    <a:pt x="48" y="64"/>
                    <a:pt x="52" y="62"/>
                  </a:cubicBezTo>
                  <a:cubicBezTo>
                    <a:pt x="57" y="60"/>
                    <a:pt x="62" y="57"/>
                    <a:pt x="65" y="54"/>
                  </a:cubicBezTo>
                  <a:cubicBezTo>
                    <a:pt x="68" y="51"/>
                    <a:pt x="70" y="47"/>
                    <a:pt x="72" y="42"/>
                  </a:cubicBezTo>
                  <a:cubicBezTo>
                    <a:pt x="73" y="38"/>
                    <a:pt x="74" y="33"/>
                    <a:pt x="74" y="29"/>
                  </a:cubicBezTo>
                  <a:cubicBezTo>
                    <a:pt x="74" y="24"/>
                    <a:pt x="73" y="19"/>
                    <a:pt x="71" y="16"/>
                  </a:cubicBezTo>
                  <a:cubicBezTo>
                    <a:pt x="70" y="12"/>
                    <a:pt x="67" y="9"/>
                    <a:pt x="64" y="7"/>
                  </a:cubicBezTo>
                  <a:cubicBezTo>
                    <a:pt x="61" y="4"/>
                    <a:pt x="57" y="3"/>
                    <a:pt x="53" y="2"/>
                  </a:cubicBezTo>
                  <a:cubicBezTo>
                    <a:pt x="49" y="1"/>
                    <a:pt x="44" y="0"/>
                    <a:pt x="40" y="0"/>
                  </a:cubicBezTo>
                  <a:cubicBezTo>
                    <a:pt x="32" y="0"/>
                    <a:pt x="26" y="1"/>
                    <a:pt x="21" y="4"/>
                  </a:cubicBezTo>
                  <a:cubicBezTo>
                    <a:pt x="15" y="6"/>
                    <a:pt x="11" y="9"/>
                    <a:pt x="8" y="12"/>
                  </a:cubicBezTo>
                  <a:cubicBezTo>
                    <a:pt x="5" y="16"/>
                    <a:pt x="3" y="20"/>
                    <a:pt x="2" y="24"/>
                  </a:cubicBezTo>
                  <a:cubicBezTo>
                    <a:pt x="0" y="28"/>
                    <a:pt x="0" y="31"/>
                    <a:pt x="0" y="34"/>
                  </a:cubicBezTo>
                  <a:cubicBezTo>
                    <a:pt x="0" y="44"/>
                    <a:pt x="3" y="51"/>
                    <a:pt x="8" y="57"/>
                  </a:cubicBezTo>
                  <a:cubicBezTo>
                    <a:pt x="14" y="63"/>
                    <a:pt x="23" y="65"/>
                    <a:pt x="35" y="6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3" name="Freeform 73"/>
            <p:cNvSpPr>
              <a:spLocks noEditPoints="1"/>
            </p:cNvSpPr>
            <p:nvPr/>
          </p:nvSpPr>
          <p:spPr bwMode="auto">
            <a:xfrm>
              <a:off x="1398" y="276"/>
              <a:ext cx="957" cy="182"/>
            </a:xfrm>
            <a:custGeom>
              <a:avLst/>
              <a:gdLst>
                <a:gd name="T0" fmla="*/ 995 w 1073"/>
                <a:gd name="T1" fmla="*/ 156 h 204"/>
                <a:gd name="T2" fmla="*/ 989 w 1073"/>
                <a:gd name="T3" fmla="*/ 72 h 204"/>
                <a:gd name="T4" fmla="*/ 973 w 1073"/>
                <a:gd name="T5" fmla="*/ 1 h 204"/>
                <a:gd name="T6" fmla="*/ 922 w 1073"/>
                <a:gd name="T7" fmla="*/ 53 h 204"/>
                <a:gd name="T8" fmla="*/ 901 w 1073"/>
                <a:gd name="T9" fmla="*/ 86 h 204"/>
                <a:gd name="T10" fmla="*/ 908 w 1073"/>
                <a:gd name="T11" fmla="*/ 26 h 204"/>
                <a:gd name="T12" fmla="*/ 857 w 1073"/>
                <a:gd name="T13" fmla="*/ 52 h 204"/>
                <a:gd name="T14" fmla="*/ 755 w 1073"/>
                <a:gd name="T15" fmla="*/ 2 h 204"/>
                <a:gd name="T16" fmla="*/ 660 w 1073"/>
                <a:gd name="T17" fmla="*/ 138 h 204"/>
                <a:gd name="T18" fmla="*/ 607 w 1073"/>
                <a:gd name="T19" fmla="*/ 143 h 204"/>
                <a:gd name="T20" fmla="*/ 634 w 1073"/>
                <a:gd name="T21" fmla="*/ 26 h 204"/>
                <a:gd name="T22" fmla="*/ 601 w 1073"/>
                <a:gd name="T23" fmla="*/ 6 h 204"/>
                <a:gd name="T24" fmla="*/ 558 w 1073"/>
                <a:gd name="T25" fmla="*/ 127 h 204"/>
                <a:gd name="T26" fmla="*/ 511 w 1073"/>
                <a:gd name="T27" fmla="*/ 105 h 204"/>
                <a:gd name="T28" fmla="*/ 506 w 1073"/>
                <a:gd name="T29" fmla="*/ 53 h 204"/>
                <a:gd name="T30" fmla="*/ 524 w 1073"/>
                <a:gd name="T31" fmla="*/ 8 h 204"/>
                <a:gd name="T32" fmla="*/ 475 w 1073"/>
                <a:gd name="T33" fmla="*/ 13 h 204"/>
                <a:gd name="T34" fmla="*/ 413 w 1073"/>
                <a:gd name="T35" fmla="*/ 93 h 204"/>
                <a:gd name="T36" fmla="*/ 368 w 1073"/>
                <a:gd name="T37" fmla="*/ 134 h 204"/>
                <a:gd name="T38" fmla="*/ 333 w 1073"/>
                <a:gd name="T39" fmla="*/ 92 h 204"/>
                <a:gd name="T40" fmla="*/ 340 w 1073"/>
                <a:gd name="T41" fmla="*/ 42 h 204"/>
                <a:gd name="T42" fmla="*/ 341 w 1073"/>
                <a:gd name="T43" fmla="*/ 2 h 204"/>
                <a:gd name="T44" fmla="*/ 293 w 1073"/>
                <a:gd name="T45" fmla="*/ 20 h 204"/>
                <a:gd name="T46" fmla="*/ 223 w 1073"/>
                <a:gd name="T47" fmla="*/ 109 h 204"/>
                <a:gd name="T48" fmla="*/ 193 w 1073"/>
                <a:gd name="T49" fmla="*/ 135 h 204"/>
                <a:gd name="T50" fmla="*/ 160 w 1073"/>
                <a:gd name="T51" fmla="*/ 156 h 204"/>
                <a:gd name="T52" fmla="*/ 165 w 1073"/>
                <a:gd name="T53" fmla="*/ 57 h 204"/>
                <a:gd name="T54" fmla="*/ 152 w 1073"/>
                <a:gd name="T55" fmla="*/ 16 h 204"/>
                <a:gd name="T56" fmla="*/ 128 w 1073"/>
                <a:gd name="T57" fmla="*/ 11 h 204"/>
                <a:gd name="T58" fmla="*/ 60 w 1073"/>
                <a:gd name="T59" fmla="*/ 23 h 204"/>
                <a:gd name="T60" fmla="*/ 4 w 1073"/>
                <a:gd name="T61" fmla="*/ 169 h 204"/>
                <a:gd name="T62" fmla="*/ 87 w 1073"/>
                <a:gd name="T63" fmla="*/ 192 h 204"/>
                <a:gd name="T64" fmla="*/ 176 w 1073"/>
                <a:gd name="T65" fmla="*/ 197 h 204"/>
                <a:gd name="T66" fmla="*/ 248 w 1073"/>
                <a:gd name="T67" fmla="*/ 202 h 204"/>
                <a:gd name="T68" fmla="*/ 388 w 1073"/>
                <a:gd name="T69" fmla="*/ 170 h 204"/>
                <a:gd name="T70" fmla="*/ 481 w 1073"/>
                <a:gd name="T71" fmla="*/ 200 h 204"/>
                <a:gd name="T72" fmla="*/ 563 w 1073"/>
                <a:gd name="T73" fmla="*/ 191 h 204"/>
                <a:gd name="T74" fmla="*/ 666 w 1073"/>
                <a:gd name="T75" fmla="*/ 173 h 204"/>
                <a:gd name="T76" fmla="*/ 748 w 1073"/>
                <a:gd name="T77" fmla="*/ 198 h 204"/>
                <a:gd name="T78" fmla="*/ 807 w 1073"/>
                <a:gd name="T79" fmla="*/ 100 h 204"/>
                <a:gd name="T80" fmla="*/ 835 w 1073"/>
                <a:gd name="T81" fmla="*/ 73 h 204"/>
                <a:gd name="T82" fmla="*/ 847 w 1073"/>
                <a:gd name="T83" fmla="*/ 175 h 204"/>
                <a:gd name="T84" fmla="*/ 892 w 1073"/>
                <a:gd name="T85" fmla="*/ 188 h 204"/>
                <a:gd name="T86" fmla="*/ 951 w 1073"/>
                <a:gd name="T87" fmla="*/ 186 h 204"/>
                <a:gd name="T88" fmla="*/ 1062 w 1073"/>
                <a:gd name="T89" fmla="*/ 163 h 204"/>
                <a:gd name="T90" fmla="*/ 100 w 1073"/>
                <a:gd name="T91" fmla="*/ 122 h 204"/>
                <a:gd name="T92" fmla="*/ 55 w 1073"/>
                <a:gd name="T93" fmla="*/ 155 h 204"/>
                <a:gd name="T94" fmla="*/ 74 w 1073"/>
                <a:gd name="T95" fmla="*/ 71 h 204"/>
                <a:gd name="T96" fmla="*/ 288 w 1073"/>
                <a:gd name="T97" fmla="*/ 151 h 204"/>
                <a:gd name="T98" fmla="*/ 242 w 1073"/>
                <a:gd name="T99" fmla="*/ 161 h 204"/>
                <a:gd name="T100" fmla="*/ 289 w 1073"/>
                <a:gd name="T101" fmla="*/ 113 h 204"/>
                <a:gd name="T102" fmla="*/ 459 w 1073"/>
                <a:gd name="T103" fmla="*/ 161 h 204"/>
                <a:gd name="T104" fmla="*/ 411 w 1073"/>
                <a:gd name="T105" fmla="*/ 155 h 204"/>
                <a:gd name="T106" fmla="*/ 464 w 1073"/>
                <a:gd name="T107" fmla="*/ 113 h 204"/>
                <a:gd name="T108" fmla="*/ 757 w 1073"/>
                <a:gd name="T109" fmla="*/ 138 h 204"/>
                <a:gd name="T110" fmla="*/ 705 w 1073"/>
                <a:gd name="T111" fmla="*/ 138 h 204"/>
                <a:gd name="T112" fmla="*/ 744 w 1073"/>
                <a:gd name="T113" fmla="*/ 41 h 204"/>
                <a:gd name="T114" fmla="*/ 765 w 1073"/>
                <a:gd name="T115" fmla="*/ 11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3" h="204">
                  <a:moveTo>
                    <a:pt x="1034" y="135"/>
                  </a:moveTo>
                  <a:cubicBezTo>
                    <a:pt x="1025" y="141"/>
                    <a:pt x="1020" y="144"/>
                    <a:pt x="1020" y="144"/>
                  </a:cubicBezTo>
                  <a:cubicBezTo>
                    <a:pt x="1020" y="143"/>
                    <a:pt x="1017" y="146"/>
                    <a:pt x="1011" y="150"/>
                  </a:cubicBezTo>
                  <a:cubicBezTo>
                    <a:pt x="1009" y="152"/>
                    <a:pt x="1007" y="153"/>
                    <a:pt x="1002" y="155"/>
                  </a:cubicBezTo>
                  <a:cubicBezTo>
                    <a:pt x="999" y="156"/>
                    <a:pt x="997" y="156"/>
                    <a:pt x="995" y="156"/>
                  </a:cubicBezTo>
                  <a:cubicBezTo>
                    <a:pt x="991" y="156"/>
                    <a:pt x="987" y="154"/>
                    <a:pt x="985" y="148"/>
                  </a:cubicBezTo>
                  <a:cubicBezTo>
                    <a:pt x="983" y="143"/>
                    <a:pt x="982" y="136"/>
                    <a:pt x="982" y="128"/>
                  </a:cubicBezTo>
                  <a:cubicBezTo>
                    <a:pt x="982" y="123"/>
                    <a:pt x="983" y="117"/>
                    <a:pt x="983" y="111"/>
                  </a:cubicBezTo>
                  <a:cubicBezTo>
                    <a:pt x="984" y="105"/>
                    <a:pt x="985" y="99"/>
                    <a:pt x="986" y="93"/>
                  </a:cubicBezTo>
                  <a:cubicBezTo>
                    <a:pt x="986" y="87"/>
                    <a:pt x="987" y="80"/>
                    <a:pt x="989" y="72"/>
                  </a:cubicBezTo>
                  <a:cubicBezTo>
                    <a:pt x="990" y="65"/>
                    <a:pt x="991" y="58"/>
                    <a:pt x="992" y="53"/>
                  </a:cubicBezTo>
                  <a:cubicBezTo>
                    <a:pt x="993" y="48"/>
                    <a:pt x="994" y="44"/>
                    <a:pt x="994" y="41"/>
                  </a:cubicBezTo>
                  <a:cubicBezTo>
                    <a:pt x="995" y="37"/>
                    <a:pt x="995" y="35"/>
                    <a:pt x="995" y="33"/>
                  </a:cubicBezTo>
                  <a:cubicBezTo>
                    <a:pt x="995" y="23"/>
                    <a:pt x="993" y="15"/>
                    <a:pt x="989" y="10"/>
                  </a:cubicBezTo>
                  <a:cubicBezTo>
                    <a:pt x="985" y="4"/>
                    <a:pt x="980" y="1"/>
                    <a:pt x="973" y="1"/>
                  </a:cubicBezTo>
                  <a:cubicBezTo>
                    <a:pt x="966" y="1"/>
                    <a:pt x="960" y="2"/>
                    <a:pt x="954" y="5"/>
                  </a:cubicBezTo>
                  <a:cubicBezTo>
                    <a:pt x="949" y="8"/>
                    <a:pt x="944" y="13"/>
                    <a:pt x="940" y="20"/>
                  </a:cubicBezTo>
                  <a:cubicBezTo>
                    <a:pt x="939" y="22"/>
                    <a:pt x="937" y="24"/>
                    <a:pt x="935" y="28"/>
                  </a:cubicBezTo>
                  <a:cubicBezTo>
                    <a:pt x="933" y="31"/>
                    <a:pt x="931" y="35"/>
                    <a:pt x="929" y="39"/>
                  </a:cubicBezTo>
                  <a:cubicBezTo>
                    <a:pt x="927" y="44"/>
                    <a:pt x="924" y="48"/>
                    <a:pt x="922" y="53"/>
                  </a:cubicBezTo>
                  <a:cubicBezTo>
                    <a:pt x="919" y="58"/>
                    <a:pt x="916" y="64"/>
                    <a:pt x="914" y="70"/>
                  </a:cubicBezTo>
                  <a:cubicBezTo>
                    <a:pt x="912" y="76"/>
                    <a:pt x="910" y="81"/>
                    <a:pt x="908" y="84"/>
                  </a:cubicBezTo>
                  <a:cubicBezTo>
                    <a:pt x="906" y="87"/>
                    <a:pt x="905" y="90"/>
                    <a:pt x="904" y="91"/>
                  </a:cubicBezTo>
                  <a:cubicBezTo>
                    <a:pt x="900" y="91"/>
                    <a:pt x="900" y="91"/>
                    <a:pt x="900" y="91"/>
                  </a:cubicBezTo>
                  <a:cubicBezTo>
                    <a:pt x="900" y="90"/>
                    <a:pt x="900" y="89"/>
                    <a:pt x="901" y="86"/>
                  </a:cubicBezTo>
                  <a:cubicBezTo>
                    <a:pt x="901" y="83"/>
                    <a:pt x="902" y="79"/>
                    <a:pt x="902" y="73"/>
                  </a:cubicBezTo>
                  <a:cubicBezTo>
                    <a:pt x="903" y="68"/>
                    <a:pt x="903" y="63"/>
                    <a:pt x="904" y="58"/>
                  </a:cubicBezTo>
                  <a:cubicBezTo>
                    <a:pt x="905" y="54"/>
                    <a:pt x="905" y="49"/>
                    <a:pt x="906" y="45"/>
                  </a:cubicBezTo>
                  <a:cubicBezTo>
                    <a:pt x="907" y="41"/>
                    <a:pt x="907" y="37"/>
                    <a:pt x="908" y="34"/>
                  </a:cubicBezTo>
                  <a:cubicBezTo>
                    <a:pt x="908" y="30"/>
                    <a:pt x="908" y="28"/>
                    <a:pt x="908" y="26"/>
                  </a:cubicBezTo>
                  <a:cubicBezTo>
                    <a:pt x="908" y="18"/>
                    <a:pt x="907" y="12"/>
                    <a:pt x="904" y="8"/>
                  </a:cubicBezTo>
                  <a:cubicBezTo>
                    <a:pt x="901" y="3"/>
                    <a:pt x="896" y="1"/>
                    <a:pt x="889" y="1"/>
                  </a:cubicBezTo>
                  <a:cubicBezTo>
                    <a:pt x="881" y="1"/>
                    <a:pt x="876" y="3"/>
                    <a:pt x="871" y="7"/>
                  </a:cubicBezTo>
                  <a:cubicBezTo>
                    <a:pt x="867" y="12"/>
                    <a:pt x="864" y="17"/>
                    <a:pt x="863" y="23"/>
                  </a:cubicBezTo>
                  <a:cubicBezTo>
                    <a:pt x="861" y="31"/>
                    <a:pt x="859" y="41"/>
                    <a:pt x="857" y="52"/>
                  </a:cubicBezTo>
                  <a:cubicBezTo>
                    <a:pt x="856" y="54"/>
                    <a:pt x="856" y="55"/>
                    <a:pt x="856" y="57"/>
                  </a:cubicBezTo>
                  <a:cubicBezTo>
                    <a:pt x="854" y="55"/>
                    <a:pt x="852" y="52"/>
                    <a:pt x="850" y="50"/>
                  </a:cubicBezTo>
                  <a:cubicBezTo>
                    <a:pt x="841" y="40"/>
                    <a:pt x="832" y="31"/>
                    <a:pt x="822" y="24"/>
                  </a:cubicBezTo>
                  <a:cubicBezTo>
                    <a:pt x="813" y="18"/>
                    <a:pt x="802" y="12"/>
                    <a:pt x="791" y="8"/>
                  </a:cubicBezTo>
                  <a:cubicBezTo>
                    <a:pt x="779" y="4"/>
                    <a:pt x="767" y="2"/>
                    <a:pt x="755" y="2"/>
                  </a:cubicBezTo>
                  <a:cubicBezTo>
                    <a:pt x="739" y="2"/>
                    <a:pt x="726" y="5"/>
                    <a:pt x="714" y="11"/>
                  </a:cubicBezTo>
                  <a:cubicBezTo>
                    <a:pt x="702" y="16"/>
                    <a:pt x="692" y="24"/>
                    <a:pt x="683" y="33"/>
                  </a:cubicBezTo>
                  <a:cubicBezTo>
                    <a:pt x="675" y="43"/>
                    <a:pt x="669" y="54"/>
                    <a:pt x="664" y="67"/>
                  </a:cubicBezTo>
                  <a:cubicBezTo>
                    <a:pt x="660" y="80"/>
                    <a:pt x="657" y="95"/>
                    <a:pt x="657" y="113"/>
                  </a:cubicBezTo>
                  <a:cubicBezTo>
                    <a:pt x="657" y="122"/>
                    <a:pt x="658" y="130"/>
                    <a:pt x="660" y="138"/>
                  </a:cubicBezTo>
                  <a:cubicBezTo>
                    <a:pt x="657" y="141"/>
                    <a:pt x="654" y="143"/>
                    <a:pt x="651" y="146"/>
                  </a:cubicBezTo>
                  <a:cubicBezTo>
                    <a:pt x="645" y="150"/>
                    <a:pt x="639" y="154"/>
                    <a:pt x="633" y="158"/>
                  </a:cubicBezTo>
                  <a:cubicBezTo>
                    <a:pt x="627" y="161"/>
                    <a:pt x="622" y="163"/>
                    <a:pt x="617" y="163"/>
                  </a:cubicBezTo>
                  <a:cubicBezTo>
                    <a:pt x="613" y="163"/>
                    <a:pt x="610" y="161"/>
                    <a:pt x="609" y="158"/>
                  </a:cubicBezTo>
                  <a:cubicBezTo>
                    <a:pt x="607" y="154"/>
                    <a:pt x="607" y="149"/>
                    <a:pt x="607" y="143"/>
                  </a:cubicBezTo>
                  <a:cubicBezTo>
                    <a:pt x="607" y="137"/>
                    <a:pt x="607" y="130"/>
                    <a:pt x="609" y="122"/>
                  </a:cubicBezTo>
                  <a:cubicBezTo>
                    <a:pt x="611" y="115"/>
                    <a:pt x="613" y="107"/>
                    <a:pt x="614" y="99"/>
                  </a:cubicBezTo>
                  <a:cubicBezTo>
                    <a:pt x="616" y="91"/>
                    <a:pt x="618" y="82"/>
                    <a:pt x="621" y="71"/>
                  </a:cubicBezTo>
                  <a:cubicBezTo>
                    <a:pt x="625" y="60"/>
                    <a:pt x="628" y="51"/>
                    <a:pt x="629" y="44"/>
                  </a:cubicBezTo>
                  <a:cubicBezTo>
                    <a:pt x="631" y="37"/>
                    <a:pt x="633" y="31"/>
                    <a:pt x="634" y="26"/>
                  </a:cubicBezTo>
                  <a:cubicBezTo>
                    <a:pt x="635" y="20"/>
                    <a:pt x="636" y="16"/>
                    <a:pt x="636" y="13"/>
                  </a:cubicBezTo>
                  <a:cubicBezTo>
                    <a:pt x="636" y="10"/>
                    <a:pt x="635" y="7"/>
                    <a:pt x="633" y="5"/>
                  </a:cubicBezTo>
                  <a:cubicBezTo>
                    <a:pt x="631" y="3"/>
                    <a:pt x="627" y="1"/>
                    <a:pt x="622" y="1"/>
                  </a:cubicBezTo>
                  <a:cubicBezTo>
                    <a:pt x="619" y="1"/>
                    <a:pt x="615" y="2"/>
                    <a:pt x="612" y="3"/>
                  </a:cubicBezTo>
                  <a:cubicBezTo>
                    <a:pt x="608" y="3"/>
                    <a:pt x="604" y="5"/>
                    <a:pt x="601" y="6"/>
                  </a:cubicBezTo>
                  <a:cubicBezTo>
                    <a:pt x="597" y="8"/>
                    <a:pt x="594" y="10"/>
                    <a:pt x="591" y="12"/>
                  </a:cubicBezTo>
                  <a:cubicBezTo>
                    <a:pt x="588" y="15"/>
                    <a:pt x="586" y="18"/>
                    <a:pt x="585" y="21"/>
                  </a:cubicBezTo>
                  <a:cubicBezTo>
                    <a:pt x="584" y="26"/>
                    <a:pt x="581" y="37"/>
                    <a:pt x="576" y="53"/>
                  </a:cubicBezTo>
                  <a:cubicBezTo>
                    <a:pt x="570" y="73"/>
                    <a:pt x="567" y="86"/>
                    <a:pt x="565" y="92"/>
                  </a:cubicBezTo>
                  <a:cubicBezTo>
                    <a:pt x="564" y="94"/>
                    <a:pt x="561" y="106"/>
                    <a:pt x="558" y="127"/>
                  </a:cubicBezTo>
                  <a:cubicBezTo>
                    <a:pt x="553" y="130"/>
                    <a:pt x="548" y="132"/>
                    <a:pt x="544" y="134"/>
                  </a:cubicBezTo>
                  <a:cubicBezTo>
                    <a:pt x="538" y="137"/>
                    <a:pt x="532" y="140"/>
                    <a:pt x="526" y="143"/>
                  </a:cubicBezTo>
                  <a:cubicBezTo>
                    <a:pt x="520" y="145"/>
                    <a:pt x="515" y="148"/>
                    <a:pt x="510" y="152"/>
                  </a:cubicBezTo>
                  <a:cubicBezTo>
                    <a:pt x="510" y="143"/>
                    <a:pt x="511" y="134"/>
                    <a:pt x="511" y="125"/>
                  </a:cubicBezTo>
                  <a:cubicBezTo>
                    <a:pt x="512" y="117"/>
                    <a:pt x="512" y="110"/>
                    <a:pt x="511" y="105"/>
                  </a:cubicBezTo>
                  <a:cubicBezTo>
                    <a:pt x="510" y="100"/>
                    <a:pt x="509" y="96"/>
                    <a:pt x="508" y="92"/>
                  </a:cubicBezTo>
                  <a:cubicBezTo>
                    <a:pt x="507" y="88"/>
                    <a:pt x="506" y="85"/>
                    <a:pt x="505" y="81"/>
                  </a:cubicBezTo>
                  <a:cubicBezTo>
                    <a:pt x="504" y="78"/>
                    <a:pt x="503" y="75"/>
                    <a:pt x="502" y="71"/>
                  </a:cubicBezTo>
                  <a:cubicBezTo>
                    <a:pt x="502" y="68"/>
                    <a:pt x="501" y="64"/>
                    <a:pt x="501" y="59"/>
                  </a:cubicBezTo>
                  <a:cubicBezTo>
                    <a:pt x="502" y="58"/>
                    <a:pt x="503" y="56"/>
                    <a:pt x="506" y="53"/>
                  </a:cubicBezTo>
                  <a:cubicBezTo>
                    <a:pt x="509" y="49"/>
                    <a:pt x="512" y="46"/>
                    <a:pt x="515" y="42"/>
                  </a:cubicBezTo>
                  <a:cubicBezTo>
                    <a:pt x="518" y="39"/>
                    <a:pt x="521" y="35"/>
                    <a:pt x="523" y="31"/>
                  </a:cubicBezTo>
                  <a:cubicBezTo>
                    <a:pt x="526" y="27"/>
                    <a:pt x="527" y="23"/>
                    <a:pt x="527" y="20"/>
                  </a:cubicBezTo>
                  <a:cubicBezTo>
                    <a:pt x="527" y="18"/>
                    <a:pt x="527" y="16"/>
                    <a:pt x="527" y="14"/>
                  </a:cubicBezTo>
                  <a:cubicBezTo>
                    <a:pt x="527" y="12"/>
                    <a:pt x="526" y="10"/>
                    <a:pt x="524" y="8"/>
                  </a:cubicBezTo>
                  <a:cubicBezTo>
                    <a:pt x="522" y="6"/>
                    <a:pt x="520" y="4"/>
                    <a:pt x="516" y="2"/>
                  </a:cubicBezTo>
                  <a:cubicBezTo>
                    <a:pt x="513" y="1"/>
                    <a:pt x="508" y="0"/>
                    <a:pt x="501" y="0"/>
                  </a:cubicBezTo>
                  <a:cubicBezTo>
                    <a:pt x="497" y="0"/>
                    <a:pt x="494" y="1"/>
                    <a:pt x="491" y="2"/>
                  </a:cubicBezTo>
                  <a:cubicBezTo>
                    <a:pt x="487" y="3"/>
                    <a:pt x="484" y="5"/>
                    <a:pt x="482" y="7"/>
                  </a:cubicBezTo>
                  <a:cubicBezTo>
                    <a:pt x="479" y="8"/>
                    <a:pt x="477" y="10"/>
                    <a:pt x="475" y="13"/>
                  </a:cubicBezTo>
                  <a:cubicBezTo>
                    <a:pt x="472" y="15"/>
                    <a:pt x="470" y="18"/>
                    <a:pt x="469" y="20"/>
                  </a:cubicBezTo>
                  <a:cubicBezTo>
                    <a:pt x="460" y="31"/>
                    <a:pt x="453" y="40"/>
                    <a:pt x="448" y="47"/>
                  </a:cubicBezTo>
                  <a:cubicBezTo>
                    <a:pt x="442" y="55"/>
                    <a:pt x="438" y="61"/>
                    <a:pt x="434" y="66"/>
                  </a:cubicBezTo>
                  <a:cubicBezTo>
                    <a:pt x="430" y="71"/>
                    <a:pt x="427" y="75"/>
                    <a:pt x="424" y="79"/>
                  </a:cubicBezTo>
                  <a:cubicBezTo>
                    <a:pt x="421" y="83"/>
                    <a:pt x="417" y="88"/>
                    <a:pt x="413" y="93"/>
                  </a:cubicBezTo>
                  <a:cubicBezTo>
                    <a:pt x="408" y="99"/>
                    <a:pt x="403" y="104"/>
                    <a:pt x="398" y="109"/>
                  </a:cubicBezTo>
                  <a:cubicBezTo>
                    <a:pt x="394" y="113"/>
                    <a:pt x="387" y="119"/>
                    <a:pt x="380" y="125"/>
                  </a:cubicBezTo>
                  <a:cubicBezTo>
                    <a:pt x="379" y="126"/>
                    <a:pt x="377" y="127"/>
                    <a:pt x="375" y="129"/>
                  </a:cubicBezTo>
                  <a:cubicBezTo>
                    <a:pt x="373" y="130"/>
                    <a:pt x="372" y="132"/>
                    <a:pt x="370" y="134"/>
                  </a:cubicBezTo>
                  <a:cubicBezTo>
                    <a:pt x="369" y="134"/>
                    <a:pt x="369" y="134"/>
                    <a:pt x="368" y="134"/>
                  </a:cubicBezTo>
                  <a:cubicBezTo>
                    <a:pt x="362" y="137"/>
                    <a:pt x="356" y="140"/>
                    <a:pt x="351" y="143"/>
                  </a:cubicBezTo>
                  <a:cubicBezTo>
                    <a:pt x="345" y="145"/>
                    <a:pt x="340" y="148"/>
                    <a:pt x="335" y="152"/>
                  </a:cubicBezTo>
                  <a:cubicBezTo>
                    <a:pt x="335" y="143"/>
                    <a:pt x="335" y="134"/>
                    <a:pt x="336" y="125"/>
                  </a:cubicBezTo>
                  <a:cubicBezTo>
                    <a:pt x="337" y="117"/>
                    <a:pt x="337" y="110"/>
                    <a:pt x="336" y="105"/>
                  </a:cubicBezTo>
                  <a:cubicBezTo>
                    <a:pt x="335" y="100"/>
                    <a:pt x="334" y="96"/>
                    <a:pt x="333" y="92"/>
                  </a:cubicBezTo>
                  <a:cubicBezTo>
                    <a:pt x="331" y="88"/>
                    <a:pt x="330" y="85"/>
                    <a:pt x="329" y="81"/>
                  </a:cubicBezTo>
                  <a:cubicBezTo>
                    <a:pt x="328" y="78"/>
                    <a:pt x="328" y="75"/>
                    <a:pt x="327" y="71"/>
                  </a:cubicBezTo>
                  <a:cubicBezTo>
                    <a:pt x="326" y="68"/>
                    <a:pt x="326" y="64"/>
                    <a:pt x="326" y="59"/>
                  </a:cubicBezTo>
                  <a:cubicBezTo>
                    <a:pt x="326" y="58"/>
                    <a:pt x="328" y="56"/>
                    <a:pt x="331" y="53"/>
                  </a:cubicBezTo>
                  <a:cubicBezTo>
                    <a:pt x="334" y="49"/>
                    <a:pt x="336" y="46"/>
                    <a:pt x="340" y="42"/>
                  </a:cubicBezTo>
                  <a:cubicBezTo>
                    <a:pt x="343" y="39"/>
                    <a:pt x="346" y="35"/>
                    <a:pt x="348" y="31"/>
                  </a:cubicBezTo>
                  <a:cubicBezTo>
                    <a:pt x="351" y="27"/>
                    <a:pt x="352" y="23"/>
                    <a:pt x="352" y="20"/>
                  </a:cubicBezTo>
                  <a:cubicBezTo>
                    <a:pt x="352" y="18"/>
                    <a:pt x="352" y="16"/>
                    <a:pt x="352" y="14"/>
                  </a:cubicBezTo>
                  <a:cubicBezTo>
                    <a:pt x="351" y="12"/>
                    <a:pt x="350" y="10"/>
                    <a:pt x="349" y="8"/>
                  </a:cubicBezTo>
                  <a:cubicBezTo>
                    <a:pt x="347" y="6"/>
                    <a:pt x="345" y="4"/>
                    <a:pt x="341" y="2"/>
                  </a:cubicBezTo>
                  <a:cubicBezTo>
                    <a:pt x="337" y="1"/>
                    <a:pt x="332" y="0"/>
                    <a:pt x="326" y="0"/>
                  </a:cubicBezTo>
                  <a:cubicBezTo>
                    <a:pt x="322" y="0"/>
                    <a:pt x="318" y="1"/>
                    <a:pt x="315" y="2"/>
                  </a:cubicBezTo>
                  <a:cubicBezTo>
                    <a:pt x="312" y="3"/>
                    <a:pt x="309" y="5"/>
                    <a:pt x="307" y="7"/>
                  </a:cubicBezTo>
                  <a:cubicBezTo>
                    <a:pt x="304" y="8"/>
                    <a:pt x="301" y="10"/>
                    <a:pt x="299" y="13"/>
                  </a:cubicBezTo>
                  <a:cubicBezTo>
                    <a:pt x="297" y="15"/>
                    <a:pt x="295" y="18"/>
                    <a:pt x="293" y="20"/>
                  </a:cubicBezTo>
                  <a:cubicBezTo>
                    <a:pt x="285" y="31"/>
                    <a:pt x="278" y="40"/>
                    <a:pt x="272" y="47"/>
                  </a:cubicBezTo>
                  <a:cubicBezTo>
                    <a:pt x="267" y="55"/>
                    <a:pt x="262" y="61"/>
                    <a:pt x="258" y="66"/>
                  </a:cubicBezTo>
                  <a:cubicBezTo>
                    <a:pt x="255" y="71"/>
                    <a:pt x="251" y="75"/>
                    <a:pt x="249" y="79"/>
                  </a:cubicBezTo>
                  <a:cubicBezTo>
                    <a:pt x="246" y="83"/>
                    <a:pt x="242" y="88"/>
                    <a:pt x="237" y="93"/>
                  </a:cubicBezTo>
                  <a:cubicBezTo>
                    <a:pt x="233" y="99"/>
                    <a:pt x="228" y="104"/>
                    <a:pt x="223" y="109"/>
                  </a:cubicBezTo>
                  <a:cubicBezTo>
                    <a:pt x="222" y="110"/>
                    <a:pt x="220" y="112"/>
                    <a:pt x="218" y="113"/>
                  </a:cubicBezTo>
                  <a:cubicBezTo>
                    <a:pt x="217" y="107"/>
                    <a:pt x="217" y="107"/>
                    <a:pt x="217" y="107"/>
                  </a:cubicBezTo>
                  <a:cubicBezTo>
                    <a:pt x="210" y="116"/>
                    <a:pt x="203" y="124"/>
                    <a:pt x="197" y="131"/>
                  </a:cubicBezTo>
                  <a:cubicBezTo>
                    <a:pt x="196" y="132"/>
                    <a:pt x="196" y="132"/>
                    <a:pt x="196" y="133"/>
                  </a:cubicBezTo>
                  <a:cubicBezTo>
                    <a:pt x="195" y="133"/>
                    <a:pt x="194" y="134"/>
                    <a:pt x="193" y="135"/>
                  </a:cubicBezTo>
                  <a:cubicBezTo>
                    <a:pt x="193" y="135"/>
                    <a:pt x="193" y="135"/>
                    <a:pt x="193" y="136"/>
                  </a:cubicBezTo>
                  <a:cubicBezTo>
                    <a:pt x="191" y="137"/>
                    <a:pt x="189" y="139"/>
                    <a:pt x="188" y="140"/>
                  </a:cubicBezTo>
                  <a:cubicBezTo>
                    <a:pt x="185" y="143"/>
                    <a:pt x="181" y="146"/>
                    <a:pt x="178" y="148"/>
                  </a:cubicBezTo>
                  <a:cubicBezTo>
                    <a:pt x="175" y="150"/>
                    <a:pt x="172" y="152"/>
                    <a:pt x="169" y="154"/>
                  </a:cubicBezTo>
                  <a:cubicBezTo>
                    <a:pt x="166" y="155"/>
                    <a:pt x="163" y="156"/>
                    <a:pt x="160" y="156"/>
                  </a:cubicBezTo>
                  <a:cubicBezTo>
                    <a:pt x="156" y="156"/>
                    <a:pt x="154" y="154"/>
                    <a:pt x="152" y="151"/>
                  </a:cubicBezTo>
                  <a:cubicBezTo>
                    <a:pt x="151" y="147"/>
                    <a:pt x="151" y="142"/>
                    <a:pt x="151" y="136"/>
                  </a:cubicBezTo>
                  <a:cubicBezTo>
                    <a:pt x="151" y="129"/>
                    <a:pt x="152" y="120"/>
                    <a:pt x="154" y="109"/>
                  </a:cubicBezTo>
                  <a:cubicBezTo>
                    <a:pt x="156" y="99"/>
                    <a:pt x="158" y="89"/>
                    <a:pt x="160" y="81"/>
                  </a:cubicBezTo>
                  <a:cubicBezTo>
                    <a:pt x="162" y="73"/>
                    <a:pt x="163" y="64"/>
                    <a:pt x="165" y="57"/>
                  </a:cubicBezTo>
                  <a:cubicBezTo>
                    <a:pt x="166" y="49"/>
                    <a:pt x="167" y="41"/>
                    <a:pt x="167" y="35"/>
                  </a:cubicBezTo>
                  <a:cubicBezTo>
                    <a:pt x="167" y="31"/>
                    <a:pt x="166" y="27"/>
                    <a:pt x="166" y="25"/>
                  </a:cubicBezTo>
                  <a:cubicBezTo>
                    <a:pt x="165" y="22"/>
                    <a:pt x="164" y="21"/>
                    <a:pt x="162" y="19"/>
                  </a:cubicBezTo>
                  <a:cubicBezTo>
                    <a:pt x="161" y="18"/>
                    <a:pt x="159" y="17"/>
                    <a:pt x="158" y="16"/>
                  </a:cubicBezTo>
                  <a:cubicBezTo>
                    <a:pt x="156" y="16"/>
                    <a:pt x="154" y="16"/>
                    <a:pt x="152" y="16"/>
                  </a:cubicBezTo>
                  <a:cubicBezTo>
                    <a:pt x="150" y="16"/>
                    <a:pt x="149" y="16"/>
                    <a:pt x="147" y="16"/>
                  </a:cubicBezTo>
                  <a:cubicBezTo>
                    <a:pt x="146" y="16"/>
                    <a:pt x="144" y="16"/>
                    <a:pt x="143" y="16"/>
                  </a:cubicBezTo>
                  <a:cubicBezTo>
                    <a:pt x="141" y="16"/>
                    <a:pt x="139" y="16"/>
                    <a:pt x="138" y="16"/>
                  </a:cubicBezTo>
                  <a:cubicBezTo>
                    <a:pt x="136" y="16"/>
                    <a:pt x="134" y="15"/>
                    <a:pt x="133" y="14"/>
                  </a:cubicBezTo>
                  <a:cubicBezTo>
                    <a:pt x="131" y="14"/>
                    <a:pt x="130" y="13"/>
                    <a:pt x="128" y="11"/>
                  </a:cubicBezTo>
                  <a:cubicBezTo>
                    <a:pt x="127" y="10"/>
                    <a:pt x="126" y="8"/>
                    <a:pt x="125" y="7"/>
                  </a:cubicBezTo>
                  <a:cubicBezTo>
                    <a:pt x="124" y="5"/>
                    <a:pt x="122" y="4"/>
                    <a:pt x="121" y="2"/>
                  </a:cubicBezTo>
                  <a:cubicBezTo>
                    <a:pt x="119" y="1"/>
                    <a:pt x="116" y="0"/>
                    <a:pt x="113" y="0"/>
                  </a:cubicBezTo>
                  <a:cubicBezTo>
                    <a:pt x="104" y="0"/>
                    <a:pt x="95" y="2"/>
                    <a:pt x="86" y="6"/>
                  </a:cubicBezTo>
                  <a:cubicBezTo>
                    <a:pt x="77" y="10"/>
                    <a:pt x="68" y="16"/>
                    <a:pt x="60" y="23"/>
                  </a:cubicBezTo>
                  <a:cubicBezTo>
                    <a:pt x="52" y="29"/>
                    <a:pt x="44" y="37"/>
                    <a:pt x="37" y="46"/>
                  </a:cubicBezTo>
                  <a:cubicBezTo>
                    <a:pt x="30" y="55"/>
                    <a:pt x="24" y="66"/>
                    <a:pt x="18" y="78"/>
                  </a:cubicBezTo>
                  <a:cubicBezTo>
                    <a:pt x="12" y="91"/>
                    <a:pt x="7" y="102"/>
                    <a:pt x="4" y="113"/>
                  </a:cubicBezTo>
                  <a:cubicBezTo>
                    <a:pt x="2" y="124"/>
                    <a:pt x="0" y="134"/>
                    <a:pt x="0" y="144"/>
                  </a:cubicBezTo>
                  <a:cubicBezTo>
                    <a:pt x="0" y="153"/>
                    <a:pt x="2" y="161"/>
                    <a:pt x="4" y="169"/>
                  </a:cubicBezTo>
                  <a:cubicBezTo>
                    <a:pt x="7" y="176"/>
                    <a:pt x="11" y="182"/>
                    <a:pt x="16" y="187"/>
                  </a:cubicBezTo>
                  <a:cubicBezTo>
                    <a:pt x="21" y="192"/>
                    <a:pt x="26" y="196"/>
                    <a:pt x="32" y="198"/>
                  </a:cubicBezTo>
                  <a:cubicBezTo>
                    <a:pt x="38" y="201"/>
                    <a:pt x="45" y="202"/>
                    <a:pt x="51" y="202"/>
                  </a:cubicBezTo>
                  <a:cubicBezTo>
                    <a:pt x="57" y="202"/>
                    <a:pt x="64" y="201"/>
                    <a:pt x="70" y="199"/>
                  </a:cubicBezTo>
                  <a:cubicBezTo>
                    <a:pt x="76" y="197"/>
                    <a:pt x="82" y="195"/>
                    <a:pt x="87" y="192"/>
                  </a:cubicBezTo>
                  <a:cubicBezTo>
                    <a:pt x="93" y="188"/>
                    <a:pt x="98" y="185"/>
                    <a:pt x="103" y="181"/>
                  </a:cubicBezTo>
                  <a:cubicBezTo>
                    <a:pt x="108" y="177"/>
                    <a:pt x="112" y="173"/>
                    <a:pt x="115" y="170"/>
                  </a:cubicBezTo>
                  <a:cubicBezTo>
                    <a:pt x="120" y="180"/>
                    <a:pt x="125" y="189"/>
                    <a:pt x="131" y="194"/>
                  </a:cubicBezTo>
                  <a:cubicBezTo>
                    <a:pt x="137" y="200"/>
                    <a:pt x="144" y="203"/>
                    <a:pt x="153" y="203"/>
                  </a:cubicBezTo>
                  <a:cubicBezTo>
                    <a:pt x="161" y="203"/>
                    <a:pt x="168" y="201"/>
                    <a:pt x="176" y="197"/>
                  </a:cubicBezTo>
                  <a:cubicBezTo>
                    <a:pt x="183" y="194"/>
                    <a:pt x="190" y="189"/>
                    <a:pt x="197" y="184"/>
                  </a:cubicBezTo>
                  <a:cubicBezTo>
                    <a:pt x="202" y="179"/>
                    <a:pt x="207" y="174"/>
                    <a:pt x="212" y="169"/>
                  </a:cubicBezTo>
                  <a:cubicBezTo>
                    <a:pt x="213" y="174"/>
                    <a:pt x="215" y="179"/>
                    <a:pt x="217" y="183"/>
                  </a:cubicBezTo>
                  <a:cubicBezTo>
                    <a:pt x="221" y="188"/>
                    <a:pt x="225" y="192"/>
                    <a:pt x="230" y="195"/>
                  </a:cubicBezTo>
                  <a:cubicBezTo>
                    <a:pt x="235" y="198"/>
                    <a:pt x="241" y="200"/>
                    <a:pt x="248" y="202"/>
                  </a:cubicBezTo>
                  <a:cubicBezTo>
                    <a:pt x="255" y="203"/>
                    <a:pt x="263" y="204"/>
                    <a:pt x="271" y="204"/>
                  </a:cubicBezTo>
                  <a:cubicBezTo>
                    <a:pt x="282" y="204"/>
                    <a:pt x="294" y="203"/>
                    <a:pt x="306" y="200"/>
                  </a:cubicBezTo>
                  <a:cubicBezTo>
                    <a:pt x="318" y="198"/>
                    <a:pt x="331" y="194"/>
                    <a:pt x="343" y="190"/>
                  </a:cubicBezTo>
                  <a:cubicBezTo>
                    <a:pt x="355" y="186"/>
                    <a:pt x="367" y="181"/>
                    <a:pt x="378" y="176"/>
                  </a:cubicBezTo>
                  <a:cubicBezTo>
                    <a:pt x="381" y="174"/>
                    <a:pt x="384" y="172"/>
                    <a:pt x="388" y="170"/>
                  </a:cubicBezTo>
                  <a:cubicBezTo>
                    <a:pt x="389" y="175"/>
                    <a:pt x="390" y="179"/>
                    <a:pt x="393" y="183"/>
                  </a:cubicBezTo>
                  <a:cubicBezTo>
                    <a:pt x="396" y="188"/>
                    <a:pt x="400" y="192"/>
                    <a:pt x="405" y="195"/>
                  </a:cubicBezTo>
                  <a:cubicBezTo>
                    <a:pt x="411" y="198"/>
                    <a:pt x="417" y="200"/>
                    <a:pt x="424" y="202"/>
                  </a:cubicBezTo>
                  <a:cubicBezTo>
                    <a:pt x="430" y="203"/>
                    <a:pt x="438" y="204"/>
                    <a:pt x="446" y="204"/>
                  </a:cubicBezTo>
                  <a:cubicBezTo>
                    <a:pt x="457" y="204"/>
                    <a:pt x="469" y="203"/>
                    <a:pt x="481" y="200"/>
                  </a:cubicBezTo>
                  <a:cubicBezTo>
                    <a:pt x="494" y="198"/>
                    <a:pt x="506" y="194"/>
                    <a:pt x="518" y="190"/>
                  </a:cubicBezTo>
                  <a:cubicBezTo>
                    <a:pt x="530" y="186"/>
                    <a:pt x="542" y="181"/>
                    <a:pt x="553" y="176"/>
                  </a:cubicBezTo>
                  <a:cubicBezTo>
                    <a:pt x="554" y="175"/>
                    <a:pt x="555" y="175"/>
                    <a:pt x="556" y="174"/>
                  </a:cubicBezTo>
                  <a:cubicBezTo>
                    <a:pt x="556" y="175"/>
                    <a:pt x="556" y="177"/>
                    <a:pt x="556" y="178"/>
                  </a:cubicBezTo>
                  <a:cubicBezTo>
                    <a:pt x="558" y="183"/>
                    <a:pt x="560" y="187"/>
                    <a:pt x="563" y="191"/>
                  </a:cubicBezTo>
                  <a:cubicBezTo>
                    <a:pt x="566" y="194"/>
                    <a:pt x="570" y="197"/>
                    <a:pt x="574" y="199"/>
                  </a:cubicBezTo>
                  <a:cubicBezTo>
                    <a:pt x="579" y="201"/>
                    <a:pt x="585" y="202"/>
                    <a:pt x="592" y="202"/>
                  </a:cubicBezTo>
                  <a:cubicBezTo>
                    <a:pt x="600" y="202"/>
                    <a:pt x="608" y="201"/>
                    <a:pt x="617" y="198"/>
                  </a:cubicBezTo>
                  <a:cubicBezTo>
                    <a:pt x="626" y="195"/>
                    <a:pt x="634" y="191"/>
                    <a:pt x="643" y="187"/>
                  </a:cubicBezTo>
                  <a:cubicBezTo>
                    <a:pt x="651" y="183"/>
                    <a:pt x="659" y="178"/>
                    <a:pt x="666" y="173"/>
                  </a:cubicBezTo>
                  <a:cubicBezTo>
                    <a:pt x="668" y="172"/>
                    <a:pt x="669" y="171"/>
                    <a:pt x="671" y="170"/>
                  </a:cubicBezTo>
                  <a:cubicBezTo>
                    <a:pt x="671" y="171"/>
                    <a:pt x="672" y="172"/>
                    <a:pt x="673" y="174"/>
                  </a:cubicBezTo>
                  <a:cubicBezTo>
                    <a:pt x="678" y="182"/>
                    <a:pt x="685" y="189"/>
                    <a:pt x="694" y="194"/>
                  </a:cubicBezTo>
                  <a:cubicBezTo>
                    <a:pt x="702" y="199"/>
                    <a:pt x="713" y="202"/>
                    <a:pt x="724" y="202"/>
                  </a:cubicBezTo>
                  <a:cubicBezTo>
                    <a:pt x="733" y="202"/>
                    <a:pt x="741" y="201"/>
                    <a:pt x="748" y="198"/>
                  </a:cubicBezTo>
                  <a:cubicBezTo>
                    <a:pt x="755" y="195"/>
                    <a:pt x="762" y="191"/>
                    <a:pt x="768" y="186"/>
                  </a:cubicBezTo>
                  <a:cubicBezTo>
                    <a:pt x="774" y="181"/>
                    <a:pt x="780" y="175"/>
                    <a:pt x="785" y="169"/>
                  </a:cubicBezTo>
                  <a:cubicBezTo>
                    <a:pt x="789" y="162"/>
                    <a:pt x="793" y="155"/>
                    <a:pt x="797" y="147"/>
                  </a:cubicBezTo>
                  <a:cubicBezTo>
                    <a:pt x="800" y="140"/>
                    <a:pt x="803" y="132"/>
                    <a:pt x="804" y="124"/>
                  </a:cubicBezTo>
                  <a:cubicBezTo>
                    <a:pt x="806" y="116"/>
                    <a:pt x="807" y="108"/>
                    <a:pt x="807" y="100"/>
                  </a:cubicBezTo>
                  <a:cubicBezTo>
                    <a:pt x="807" y="89"/>
                    <a:pt x="806" y="79"/>
                    <a:pt x="804" y="70"/>
                  </a:cubicBezTo>
                  <a:cubicBezTo>
                    <a:pt x="802" y="61"/>
                    <a:pt x="799" y="53"/>
                    <a:pt x="795" y="45"/>
                  </a:cubicBezTo>
                  <a:cubicBezTo>
                    <a:pt x="797" y="43"/>
                    <a:pt x="797" y="43"/>
                    <a:pt x="797" y="43"/>
                  </a:cubicBezTo>
                  <a:cubicBezTo>
                    <a:pt x="802" y="46"/>
                    <a:pt x="808" y="50"/>
                    <a:pt x="814" y="55"/>
                  </a:cubicBezTo>
                  <a:cubicBezTo>
                    <a:pt x="821" y="60"/>
                    <a:pt x="828" y="66"/>
                    <a:pt x="835" y="73"/>
                  </a:cubicBezTo>
                  <a:cubicBezTo>
                    <a:pt x="841" y="78"/>
                    <a:pt x="846" y="84"/>
                    <a:pt x="851" y="88"/>
                  </a:cubicBezTo>
                  <a:cubicBezTo>
                    <a:pt x="851" y="89"/>
                    <a:pt x="851" y="89"/>
                    <a:pt x="851" y="90"/>
                  </a:cubicBezTo>
                  <a:cubicBezTo>
                    <a:pt x="850" y="104"/>
                    <a:pt x="848" y="117"/>
                    <a:pt x="847" y="128"/>
                  </a:cubicBezTo>
                  <a:cubicBezTo>
                    <a:pt x="846" y="140"/>
                    <a:pt x="846" y="151"/>
                    <a:pt x="846" y="159"/>
                  </a:cubicBezTo>
                  <a:cubicBezTo>
                    <a:pt x="846" y="165"/>
                    <a:pt x="846" y="170"/>
                    <a:pt x="847" y="175"/>
                  </a:cubicBezTo>
                  <a:cubicBezTo>
                    <a:pt x="847" y="180"/>
                    <a:pt x="848" y="185"/>
                    <a:pt x="850" y="189"/>
                  </a:cubicBezTo>
                  <a:cubicBezTo>
                    <a:pt x="852" y="193"/>
                    <a:pt x="855" y="196"/>
                    <a:pt x="858" y="198"/>
                  </a:cubicBezTo>
                  <a:cubicBezTo>
                    <a:pt x="861" y="201"/>
                    <a:pt x="866" y="202"/>
                    <a:pt x="871" y="202"/>
                  </a:cubicBezTo>
                  <a:cubicBezTo>
                    <a:pt x="876" y="202"/>
                    <a:pt x="880" y="201"/>
                    <a:pt x="883" y="199"/>
                  </a:cubicBezTo>
                  <a:cubicBezTo>
                    <a:pt x="886" y="197"/>
                    <a:pt x="890" y="193"/>
                    <a:pt x="892" y="188"/>
                  </a:cubicBezTo>
                  <a:cubicBezTo>
                    <a:pt x="946" y="82"/>
                    <a:pt x="946" y="82"/>
                    <a:pt x="946" y="82"/>
                  </a:cubicBezTo>
                  <a:cubicBezTo>
                    <a:pt x="949" y="82"/>
                    <a:pt x="949" y="82"/>
                    <a:pt x="949" y="82"/>
                  </a:cubicBezTo>
                  <a:cubicBezTo>
                    <a:pt x="947" y="93"/>
                    <a:pt x="946" y="103"/>
                    <a:pt x="945" y="112"/>
                  </a:cubicBezTo>
                  <a:cubicBezTo>
                    <a:pt x="944" y="122"/>
                    <a:pt x="943" y="130"/>
                    <a:pt x="943" y="139"/>
                  </a:cubicBezTo>
                  <a:cubicBezTo>
                    <a:pt x="943" y="159"/>
                    <a:pt x="946" y="175"/>
                    <a:pt x="951" y="186"/>
                  </a:cubicBezTo>
                  <a:cubicBezTo>
                    <a:pt x="956" y="197"/>
                    <a:pt x="962" y="202"/>
                    <a:pt x="970" y="202"/>
                  </a:cubicBezTo>
                  <a:cubicBezTo>
                    <a:pt x="977" y="202"/>
                    <a:pt x="984" y="201"/>
                    <a:pt x="991" y="199"/>
                  </a:cubicBezTo>
                  <a:cubicBezTo>
                    <a:pt x="994" y="198"/>
                    <a:pt x="1000" y="195"/>
                    <a:pt x="1011" y="191"/>
                  </a:cubicBezTo>
                  <a:cubicBezTo>
                    <a:pt x="1015" y="189"/>
                    <a:pt x="1026" y="183"/>
                    <a:pt x="1043" y="174"/>
                  </a:cubicBezTo>
                  <a:cubicBezTo>
                    <a:pt x="1055" y="168"/>
                    <a:pt x="1061" y="164"/>
                    <a:pt x="1062" y="163"/>
                  </a:cubicBezTo>
                  <a:cubicBezTo>
                    <a:pt x="1072" y="156"/>
                    <a:pt x="1072" y="156"/>
                    <a:pt x="1072" y="156"/>
                  </a:cubicBezTo>
                  <a:cubicBezTo>
                    <a:pt x="1073" y="110"/>
                    <a:pt x="1073" y="110"/>
                    <a:pt x="1073" y="110"/>
                  </a:cubicBezTo>
                  <a:cubicBezTo>
                    <a:pt x="1057" y="120"/>
                    <a:pt x="1045" y="129"/>
                    <a:pt x="1034" y="135"/>
                  </a:cubicBezTo>
                  <a:close/>
                  <a:moveTo>
                    <a:pt x="103" y="106"/>
                  </a:moveTo>
                  <a:cubicBezTo>
                    <a:pt x="103" y="110"/>
                    <a:pt x="101" y="115"/>
                    <a:pt x="100" y="122"/>
                  </a:cubicBezTo>
                  <a:cubicBezTo>
                    <a:pt x="98" y="129"/>
                    <a:pt x="95" y="135"/>
                    <a:pt x="92" y="141"/>
                  </a:cubicBezTo>
                  <a:cubicBezTo>
                    <a:pt x="89" y="147"/>
                    <a:pt x="86" y="152"/>
                    <a:pt x="82" y="157"/>
                  </a:cubicBezTo>
                  <a:cubicBezTo>
                    <a:pt x="78" y="161"/>
                    <a:pt x="73" y="163"/>
                    <a:pt x="68" y="163"/>
                  </a:cubicBezTo>
                  <a:cubicBezTo>
                    <a:pt x="65" y="163"/>
                    <a:pt x="62" y="163"/>
                    <a:pt x="60" y="161"/>
                  </a:cubicBezTo>
                  <a:cubicBezTo>
                    <a:pt x="58" y="159"/>
                    <a:pt x="57" y="157"/>
                    <a:pt x="55" y="155"/>
                  </a:cubicBezTo>
                  <a:cubicBezTo>
                    <a:pt x="54" y="152"/>
                    <a:pt x="53" y="149"/>
                    <a:pt x="53" y="146"/>
                  </a:cubicBezTo>
                  <a:cubicBezTo>
                    <a:pt x="52" y="143"/>
                    <a:pt x="52" y="139"/>
                    <a:pt x="52" y="136"/>
                  </a:cubicBezTo>
                  <a:cubicBezTo>
                    <a:pt x="52" y="130"/>
                    <a:pt x="53" y="123"/>
                    <a:pt x="55" y="117"/>
                  </a:cubicBezTo>
                  <a:cubicBezTo>
                    <a:pt x="56" y="110"/>
                    <a:pt x="59" y="102"/>
                    <a:pt x="63" y="93"/>
                  </a:cubicBezTo>
                  <a:cubicBezTo>
                    <a:pt x="66" y="84"/>
                    <a:pt x="70" y="77"/>
                    <a:pt x="74" y="71"/>
                  </a:cubicBezTo>
                  <a:cubicBezTo>
                    <a:pt x="78" y="65"/>
                    <a:pt x="82" y="60"/>
                    <a:pt x="87" y="55"/>
                  </a:cubicBezTo>
                  <a:cubicBezTo>
                    <a:pt x="92" y="50"/>
                    <a:pt x="97" y="46"/>
                    <a:pt x="102" y="44"/>
                  </a:cubicBezTo>
                  <a:cubicBezTo>
                    <a:pt x="107" y="41"/>
                    <a:pt x="113" y="40"/>
                    <a:pt x="118" y="40"/>
                  </a:cubicBezTo>
                  <a:lnTo>
                    <a:pt x="103" y="106"/>
                  </a:lnTo>
                  <a:close/>
                  <a:moveTo>
                    <a:pt x="288" y="151"/>
                  </a:moveTo>
                  <a:cubicBezTo>
                    <a:pt x="287" y="155"/>
                    <a:pt x="286" y="159"/>
                    <a:pt x="284" y="161"/>
                  </a:cubicBezTo>
                  <a:cubicBezTo>
                    <a:pt x="282" y="164"/>
                    <a:pt x="279" y="167"/>
                    <a:pt x="276" y="169"/>
                  </a:cubicBezTo>
                  <a:cubicBezTo>
                    <a:pt x="272" y="170"/>
                    <a:pt x="268" y="171"/>
                    <a:pt x="263" y="171"/>
                  </a:cubicBezTo>
                  <a:cubicBezTo>
                    <a:pt x="258" y="171"/>
                    <a:pt x="254" y="170"/>
                    <a:pt x="251" y="168"/>
                  </a:cubicBezTo>
                  <a:cubicBezTo>
                    <a:pt x="248" y="166"/>
                    <a:pt x="245" y="164"/>
                    <a:pt x="242" y="161"/>
                  </a:cubicBezTo>
                  <a:cubicBezTo>
                    <a:pt x="240" y="159"/>
                    <a:pt x="237" y="157"/>
                    <a:pt x="235" y="155"/>
                  </a:cubicBezTo>
                  <a:cubicBezTo>
                    <a:pt x="233" y="153"/>
                    <a:pt x="232" y="152"/>
                    <a:pt x="230" y="152"/>
                  </a:cubicBezTo>
                  <a:cubicBezTo>
                    <a:pt x="286" y="92"/>
                    <a:pt x="286" y="92"/>
                    <a:pt x="286" y="92"/>
                  </a:cubicBezTo>
                  <a:cubicBezTo>
                    <a:pt x="287" y="95"/>
                    <a:pt x="288" y="97"/>
                    <a:pt x="289" y="100"/>
                  </a:cubicBezTo>
                  <a:cubicBezTo>
                    <a:pt x="289" y="103"/>
                    <a:pt x="290" y="108"/>
                    <a:pt x="289" y="113"/>
                  </a:cubicBezTo>
                  <a:cubicBezTo>
                    <a:pt x="288" y="119"/>
                    <a:pt x="288" y="124"/>
                    <a:pt x="289" y="128"/>
                  </a:cubicBezTo>
                  <a:cubicBezTo>
                    <a:pt x="289" y="132"/>
                    <a:pt x="290" y="135"/>
                    <a:pt x="290" y="139"/>
                  </a:cubicBezTo>
                  <a:cubicBezTo>
                    <a:pt x="290" y="143"/>
                    <a:pt x="289" y="147"/>
                    <a:pt x="288" y="151"/>
                  </a:cubicBezTo>
                  <a:close/>
                  <a:moveTo>
                    <a:pt x="464" y="151"/>
                  </a:moveTo>
                  <a:cubicBezTo>
                    <a:pt x="463" y="155"/>
                    <a:pt x="461" y="159"/>
                    <a:pt x="459" y="161"/>
                  </a:cubicBezTo>
                  <a:cubicBezTo>
                    <a:pt x="457" y="164"/>
                    <a:pt x="455" y="167"/>
                    <a:pt x="451" y="169"/>
                  </a:cubicBezTo>
                  <a:cubicBezTo>
                    <a:pt x="448" y="170"/>
                    <a:pt x="443" y="171"/>
                    <a:pt x="438" y="171"/>
                  </a:cubicBezTo>
                  <a:cubicBezTo>
                    <a:pt x="434" y="171"/>
                    <a:pt x="430" y="170"/>
                    <a:pt x="426" y="168"/>
                  </a:cubicBezTo>
                  <a:cubicBezTo>
                    <a:pt x="423" y="166"/>
                    <a:pt x="420" y="164"/>
                    <a:pt x="417" y="161"/>
                  </a:cubicBezTo>
                  <a:cubicBezTo>
                    <a:pt x="415" y="159"/>
                    <a:pt x="413" y="157"/>
                    <a:pt x="411" y="155"/>
                  </a:cubicBezTo>
                  <a:cubicBezTo>
                    <a:pt x="409" y="153"/>
                    <a:pt x="408" y="152"/>
                    <a:pt x="407" y="152"/>
                  </a:cubicBezTo>
                  <a:cubicBezTo>
                    <a:pt x="407" y="150"/>
                    <a:pt x="407" y="150"/>
                    <a:pt x="407" y="150"/>
                  </a:cubicBezTo>
                  <a:cubicBezTo>
                    <a:pt x="462" y="92"/>
                    <a:pt x="462" y="92"/>
                    <a:pt x="462" y="92"/>
                  </a:cubicBezTo>
                  <a:cubicBezTo>
                    <a:pt x="462" y="95"/>
                    <a:pt x="463" y="97"/>
                    <a:pt x="464" y="100"/>
                  </a:cubicBezTo>
                  <a:cubicBezTo>
                    <a:pt x="465" y="103"/>
                    <a:pt x="465" y="108"/>
                    <a:pt x="464" y="113"/>
                  </a:cubicBezTo>
                  <a:cubicBezTo>
                    <a:pt x="464" y="119"/>
                    <a:pt x="464" y="124"/>
                    <a:pt x="464" y="128"/>
                  </a:cubicBezTo>
                  <a:cubicBezTo>
                    <a:pt x="465" y="132"/>
                    <a:pt x="465" y="135"/>
                    <a:pt x="465" y="139"/>
                  </a:cubicBezTo>
                  <a:cubicBezTo>
                    <a:pt x="465" y="143"/>
                    <a:pt x="464" y="147"/>
                    <a:pt x="464" y="151"/>
                  </a:cubicBezTo>
                  <a:close/>
                  <a:moveTo>
                    <a:pt x="765" y="112"/>
                  </a:moveTo>
                  <a:cubicBezTo>
                    <a:pt x="763" y="122"/>
                    <a:pt x="760" y="131"/>
                    <a:pt x="757" y="138"/>
                  </a:cubicBezTo>
                  <a:cubicBezTo>
                    <a:pt x="754" y="145"/>
                    <a:pt x="750" y="151"/>
                    <a:pt x="746" y="156"/>
                  </a:cubicBezTo>
                  <a:cubicBezTo>
                    <a:pt x="741" y="161"/>
                    <a:pt x="737" y="163"/>
                    <a:pt x="732" y="163"/>
                  </a:cubicBezTo>
                  <a:cubicBezTo>
                    <a:pt x="727" y="163"/>
                    <a:pt x="723" y="162"/>
                    <a:pt x="719" y="160"/>
                  </a:cubicBezTo>
                  <a:cubicBezTo>
                    <a:pt x="715" y="157"/>
                    <a:pt x="712" y="154"/>
                    <a:pt x="710" y="151"/>
                  </a:cubicBezTo>
                  <a:cubicBezTo>
                    <a:pt x="707" y="147"/>
                    <a:pt x="706" y="143"/>
                    <a:pt x="705" y="138"/>
                  </a:cubicBezTo>
                  <a:cubicBezTo>
                    <a:pt x="703" y="132"/>
                    <a:pt x="703" y="127"/>
                    <a:pt x="703" y="121"/>
                  </a:cubicBezTo>
                  <a:cubicBezTo>
                    <a:pt x="703" y="110"/>
                    <a:pt x="704" y="100"/>
                    <a:pt x="706" y="91"/>
                  </a:cubicBezTo>
                  <a:cubicBezTo>
                    <a:pt x="708" y="82"/>
                    <a:pt x="711" y="74"/>
                    <a:pt x="715" y="67"/>
                  </a:cubicBezTo>
                  <a:cubicBezTo>
                    <a:pt x="719" y="59"/>
                    <a:pt x="723" y="53"/>
                    <a:pt x="728" y="48"/>
                  </a:cubicBezTo>
                  <a:cubicBezTo>
                    <a:pt x="733" y="44"/>
                    <a:pt x="739" y="41"/>
                    <a:pt x="744" y="41"/>
                  </a:cubicBezTo>
                  <a:cubicBezTo>
                    <a:pt x="748" y="41"/>
                    <a:pt x="752" y="42"/>
                    <a:pt x="755" y="45"/>
                  </a:cubicBezTo>
                  <a:cubicBezTo>
                    <a:pt x="758" y="47"/>
                    <a:pt x="760" y="50"/>
                    <a:pt x="762" y="54"/>
                  </a:cubicBezTo>
                  <a:cubicBezTo>
                    <a:pt x="764" y="58"/>
                    <a:pt x="766" y="63"/>
                    <a:pt x="767" y="68"/>
                  </a:cubicBezTo>
                  <a:cubicBezTo>
                    <a:pt x="767" y="73"/>
                    <a:pt x="768" y="79"/>
                    <a:pt x="768" y="85"/>
                  </a:cubicBezTo>
                  <a:cubicBezTo>
                    <a:pt x="768" y="93"/>
                    <a:pt x="767" y="102"/>
                    <a:pt x="765" y="11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4" name="Freeform 74"/>
            <p:cNvSpPr>
              <a:spLocks noEditPoints="1"/>
            </p:cNvSpPr>
            <p:nvPr/>
          </p:nvSpPr>
          <p:spPr bwMode="auto">
            <a:xfrm>
              <a:off x="1074" y="-108"/>
              <a:ext cx="1355" cy="256"/>
            </a:xfrm>
            <a:custGeom>
              <a:avLst/>
              <a:gdLst>
                <a:gd name="T0" fmla="*/ 1492 w 1519"/>
                <a:gd name="T1" fmla="*/ 128 h 287"/>
                <a:gd name="T2" fmla="*/ 1440 w 1519"/>
                <a:gd name="T3" fmla="*/ 18 h 287"/>
                <a:gd name="T4" fmla="*/ 1354 w 1519"/>
                <a:gd name="T5" fmla="*/ 14 h 287"/>
                <a:gd name="T6" fmla="*/ 1232 w 1519"/>
                <a:gd name="T7" fmla="*/ 75 h 287"/>
                <a:gd name="T8" fmla="*/ 1211 w 1519"/>
                <a:gd name="T9" fmla="*/ 264 h 287"/>
                <a:gd name="T10" fmla="*/ 1334 w 1519"/>
                <a:gd name="T11" fmla="*/ 211 h 287"/>
                <a:gd name="T12" fmla="*/ 1424 w 1519"/>
                <a:gd name="T13" fmla="*/ 276 h 287"/>
                <a:gd name="T14" fmla="*/ 1500 w 1519"/>
                <a:gd name="T15" fmla="*/ 212 h 287"/>
                <a:gd name="T16" fmla="*/ 1346 w 1519"/>
                <a:gd name="T17" fmla="*/ 114 h 287"/>
                <a:gd name="T18" fmla="*/ 1344 w 1519"/>
                <a:gd name="T19" fmla="*/ 66 h 287"/>
                <a:gd name="T20" fmla="*/ 1396 w 1519"/>
                <a:gd name="T21" fmla="*/ 89 h 287"/>
                <a:gd name="T22" fmla="*/ 947 w 1519"/>
                <a:gd name="T23" fmla="*/ 254 h 287"/>
                <a:gd name="T24" fmla="*/ 966 w 1519"/>
                <a:gd name="T25" fmla="*/ 80 h 287"/>
                <a:gd name="T26" fmla="*/ 1174 w 1519"/>
                <a:gd name="T27" fmla="*/ 23 h 287"/>
                <a:gd name="T28" fmla="*/ 1112 w 1519"/>
                <a:gd name="T29" fmla="*/ 80 h 287"/>
                <a:gd name="T30" fmla="*/ 1105 w 1519"/>
                <a:gd name="T31" fmla="*/ 116 h 287"/>
                <a:gd name="T32" fmla="*/ 1058 w 1519"/>
                <a:gd name="T33" fmla="*/ 204 h 287"/>
                <a:gd name="T34" fmla="*/ 1174 w 1519"/>
                <a:gd name="T35" fmla="*/ 184 h 287"/>
                <a:gd name="T36" fmla="*/ 665 w 1519"/>
                <a:gd name="T37" fmla="*/ 253 h 287"/>
                <a:gd name="T38" fmla="*/ 591 w 1519"/>
                <a:gd name="T39" fmla="*/ 32 h 287"/>
                <a:gd name="T40" fmla="*/ 685 w 1519"/>
                <a:gd name="T41" fmla="*/ 90 h 287"/>
                <a:gd name="T42" fmla="*/ 725 w 1519"/>
                <a:gd name="T43" fmla="*/ 90 h 287"/>
                <a:gd name="T44" fmla="*/ 817 w 1519"/>
                <a:gd name="T45" fmla="*/ 90 h 287"/>
                <a:gd name="T46" fmla="*/ 859 w 1519"/>
                <a:gd name="T47" fmla="*/ 90 h 287"/>
                <a:gd name="T48" fmla="*/ 929 w 1519"/>
                <a:gd name="T49" fmla="*/ 32 h 287"/>
                <a:gd name="T50" fmla="*/ 854 w 1519"/>
                <a:gd name="T51" fmla="*/ 253 h 287"/>
                <a:gd name="T52" fmla="*/ 731 w 1519"/>
                <a:gd name="T53" fmla="*/ 253 h 287"/>
                <a:gd name="T54" fmla="*/ 372 w 1519"/>
                <a:gd name="T55" fmla="*/ 37 h 287"/>
                <a:gd name="T56" fmla="*/ 447 w 1519"/>
                <a:gd name="T57" fmla="*/ 18 h 287"/>
                <a:gd name="T58" fmla="*/ 581 w 1519"/>
                <a:gd name="T59" fmla="*/ 141 h 287"/>
                <a:gd name="T60" fmla="*/ 351 w 1519"/>
                <a:gd name="T61" fmla="*/ 230 h 287"/>
                <a:gd name="T62" fmla="*/ 424 w 1519"/>
                <a:gd name="T63" fmla="*/ 195 h 287"/>
                <a:gd name="T64" fmla="*/ 478 w 1519"/>
                <a:gd name="T65" fmla="*/ 141 h 287"/>
                <a:gd name="T66" fmla="*/ 424 w 1519"/>
                <a:gd name="T67" fmla="*/ 87 h 287"/>
                <a:gd name="T68" fmla="*/ 0 w 1519"/>
                <a:gd name="T69" fmla="*/ 287 h 287"/>
                <a:gd name="T70" fmla="*/ 25 w 1519"/>
                <a:gd name="T71" fmla="*/ 65 h 287"/>
                <a:gd name="T72" fmla="*/ 162 w 1519"/>
                <a:gd name="T73" fmla="*/ 12 h 287"/>
                <a:gd name="T74" fmla="*/ 293 w 1519"/>
                <a:gd name="T75" fmla="*/ 94 h 287"/>
                <a:gd name="T76" fmla="*/ 169 w 1519"/>
                <a:gd name="T77" fmla="*/ 175 h 287"/>
                <a:gd name="T78" fmla="*/ 153 w 1519"/>
                <a:gd name="T79" fmla="*/ 211 h 287"/>
                <a:gd name="T80" fmla="*/ 128 w 1519"/>
                <a:gd name="T81" fmla="*/ 119 h 287"/>
                <a:gd name="T82" fmla="*/ 187 w 1519"/>
                <a:gd name="T83" fmla="*/ 95 h 287"/>
                <a:gd name="T84" fmla="*/ 143 w 1519"/>
                <a:gd name="T85" fmla="*/ 68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19" h="287">
                  <a:moveTo>
                    <a:pt x="1500" y="212"/>
                  </a:moveTo>
                  <a:cubicBezTo>
                    <a:pt x="1464" y="152"/>
                    <a:pt x="1464" y="152"/>
                    <a:pt x="1464" y="152"/>
                  </a:cubicBezTo>
                  <a:cubicBezTo>
                    <a:pt x="1475" y="147"/>
                    <a:pt x="1485" y="139"/>
                    <a:pt x="1492" y="128"/>
                  </a:cubicBezTo>
                  <a:cubicBezTo>
                    <a:pt x="1499" y="117"/>
                    <a:pt x="1502" y="104"/>
                    <a:pt x="1502" y="91"/>
                  </a:cubicBezTo>
                  <a:cubicBezTo>
                    <a:pt x="1502" y="72"/>
                    <a:pt x="1497" y="57"/>
                    <a:pt x="1485" y="43"/>
                  </a:cubicBezTo>
                  <a:cubicBezTo>
                    <a:pt x="1473" y="30"/>
                    <a:pt x="1458" y="21"/>
                    <a:pt x="1440" y="18"/>
                  </a:cubicBezTo>
                  <a:cubicBezTo>
                    <a:pt x="1433" y="16"/>
                    <a:pt x="1426" y="15"/>
                    <a:pt x="1418" y="14"/>
                  </a:cubicBezTo>
                  <a:cubicBezTo>
                    <a:pt x="1411" y="13"/>
                    <a:pt x="1408" y="14"/>
                    <a:pt x="1397" y="13"/>
                  </a:cubicBezTo>
                  <a:cubicBezTo>
                    <a:pt x="1386" y="13"/>
                    <a:pt x="1367" y="14"/>
                    <a:pt x="1354" y="14"/>
                  </a:cubicBezTo>
                  <a:cubicBezTo>
                    <a:pt x="1211" y="23"/>
                    <a:pt x="1211" y="23"/>
                    <a:pt x="1211" y="23"/>
                  </a:cubicBezTo>
                  <a:cubicBezTo>
                    <a:pt x="1211" y="76"/>
                    <a:pt x="1211" y="76"/>
                    <a:pt x="1211" y="76"/>
                  </a:cubicBezTo>
                  <a:cubicBezTo>
                    <a:pt x="1232" y="75"/>
                    <a:pt x="1232" y="75"/>
                    <a:pt x="1232" y="75"/>
                  </a:cubicBezTo>
                  <a:cubicBezTo>
                    <a:pt x="1232" y="209"/>
                    <a:pt x="1232" y="209"/>
                    <a:pt x="1232" y="209"/>
                  </a:cubicBezTo>
                  <a:cubicBezTo>
                    <a:pt x="1211" y="208"/>
                    <a:pt x="1211" y="208"/>
                    <a:pt x="1211" y="208"/>
                  </a:cubicBezTo>
                  <a:cubicBezTo>
                    <a:pt x="1211" y="264"/>
                    <a:pt x="1211" y="264"/>
                    <a:pt x="1211" y="264"/>
                  </a:cubicBezTo>
                  <a:cubicBezTo>
                    <a:pt x="1354" y="272"/>
                    <a:pt x="1354" y="272"/>
                    <a:pt x="1354" y="272"/>
                  </a:cubicBezTo>
                  <a:cubicBezTo>
                    <a:pt x="1354" y="212"/>
                    <a:pt x="1354" y="212"/>
                    <a:pt x="1354" y="212"/>
                  </a:cubicBezTo>
                  <a:cubicBezTo>
                    <a:pt x="1334" y="211"/>
                    <a:pt x="1334" y="211"/>
                    <a:pt x="1334" y="211"/>
                  </a:cubicBezTo>
                  <a:cubicBezTo>
                    <a:pt x="1334" y="168"/>
                    <a:pt x="1334" y="168"/>
                    <a:pt x="1334" y="168"/>
                  </a:cubicBezTo>
                  <a:cubicBezTo>
                    <a:pt x="1367" y="168"/>
                    <a:pt x="1367" y="168"/>
                    <a:pt x="1367" y="168"/>
                  </a:cubicBezTo>
                  <a:cubicBezTo>
                    <a:pt x="1424" y="276"/>
                    <a:pt x="1424" y="276"/>
                    <a:pt x="1424" y="276"/>
                  </a:cubicBezTo>
                  <a:cubicBezTo>
                    <a:pt x="1519" y="285"/>
                    <a:pt x="1519" y="285"/>
                    <a:pt x="1519" y="285"/>
                  </a:cubicBezTo>
                  <a:cubicBezTo>
                    <a:pt x="1519" y="214"/>
                    <a:pt x="1519" y="214"/>
                    <a:pt x="1519" y="214"/>
                  </a:cubicBezTo>
                  <a:lnTo>
                    <a:pt x="1500" y="212"/>
                  </a:lnTo>
                  <a:close/>
                  <a:moveTo>
                    <a:pt x="1390" y="105"/>
                  </a:moveTo>
                  <a:cubicBezTo>
                    <a:pt x="1387" y="110"/>
                    <a:pt x="1382" y="112"/>
                    <a:pt x="1376" y="113"/>
                  </a:cubicBezTo>
                  <a:cubicBezTo>
                    <a:pt x="1371" y="114"/>
                    <a:pt x="1361" y="114"/>
                    <a:pt x="1346" y="114"/>
                  </a:cubicBezTo>
                  <a:cubicBezTo>
                    <a:pt x="1334" y="114"/>
                    <a:pt x="1334" y="114"/>
                    <a:pt x="1334" y="114"/>
                  </a:cubicBezTo>
                  <a:cubicBezTo>
                    <a:pt x="1334" y="66"/>
                    <a:pt x="1334" y="66"/>
                    <a:pt x="1334" y="66"/>
                  </a:cubicBezTo>
                  <a:cubicBezTo>
                    <a:pt x="1344" y="66"/>
                    <a:pt x="1344" y="66"/>
                    <a:pt x="1344" y="66"/>
                  </a:cubicBezTo>
                  <a:cubicBezTo>
                    <a:pt x="1359" y="66"/>
                    <a:pt x="1368" y="64"/>
                    <a:pt x="1375" y="65"/>
                  </a:cubicBezTo>
                  <a:cubicBezTo>
                    <a:pt x="1382" y="67"/>
                    <a:pt x="1387" y="69"/>
                    <a:pt x="1390" y="73"/>
                  </a:cubicBezTo>
                  <a:cubicBezTo>
                    <a:pt x="1394" y="77"/>
                    <a:pt x="1396" y="83"/>
                    <a:pt x="1396" y="89"/>
                  </a:cubicBezTo>
                  <a:cubicBezTo>
                    <a:pt x="1396" y="96"/>
                    <a:pt x="1394" y="102"/>
                    <a:pt x="1390" y="105"/>
                  </a:cubicBezTo>
                  <a:close/>
                  <a:moveTo>
                    <a:pt x="1174" y="260"/>
                  </a:moveTo>
                  <a:cubicBezTo>
                    <a:pt x="947" y="254"/>
                    <a:pt x="947" y="254"/>
                    <a:pt x="947" y="254"/>
                  </a:cubicBezTo>
                  <a:cubicBezTo>
                    <a:pt x="947" y="203"/>
                    <a:pt x="947" y="203"/>
                    <a:pt x="947" y="203"/>
                  </a:cubicBezTo>
                  <a:cubicBezTo>
                    <a:pt x="966" y="203"/>
                    <a:pt x="966" y="203"/>
                    <a:pt x="966" y="203"/>
                  </a:cubicBezTo>
                  <a:cubicBezTo>
                    <a:pt x="966" y="80"/>
                    <a:pt x="966" y="80"/>
                    <a:pt x="966" y="80"/>
                  </a:cubicBezTo>
                  <a:cubicBezTo>
                    <a:pt x="947" y="80"/>
                    <a:pt x="947" y="80"/>
                    <a:pt x="947" y="80"/>
                  </a:cubicBezTo>
                  <a:cubicBezTo>
                    <a:pt x="947" y="32"/>
                    <a:pt x="947" y="32"/>
                    <a:pt x="947" y="32"/>
                  </a:cubicBezTo>
                  <a:cubicBezTo>
                    <a:pt x="1174" y="23"/>
                    <a:pt x="1174" y="23"/>
                    <a:pt x="1174" y="23"/>
                  </a:cubicBezTo>
                  <a:cubicBezTo>
                    <a:pt x="1174" y="99"/>
                    <a:pt x="1174" y="99"/>
                    <a:pt x="1174" y="99"/>
                  </a:cubicBezTo>
                  <a:cubicBezTo>
                    <a:pt x="1112" y="99"/>
                    <a:pt x="1112" y="99"/>
                    <a:pt x="1112" y="99"/>
                  </a:cubicBezTo>
                  <a:cubicBezTo>
                    <a:pt x="1112" y="80"/>
                    <a:pt x="1112" y="80"/>
                    <a:pt x="1112" y="80"/>
                  </a:cubicBezTo>
                  <a:cubicBezTo>
                    <a:pt x="1058" y="80"/>
                    <a:pt x="1058" y="80"/>
                    <a:pt x="1058" y="80"/>
                  </a:cubicBezTo>
                  <a:cubicBezTo>
                    <a:pt x="1058" y="116"/>
                    <a:pt x="1058" y="116"/>
                    <a:pt x="1058" y="116"/>
                  </a:cubicBezTo>
                  <a:cubicBezTo>
                    <a:pt x="1105" y="116"/>
                    <a:pt x="1105" y="116"/>
                    <a:pt x="1105" y="116"/>
                  </a:cubicBezTo>
                  <a:cubicBezTo>
                    <a:pt x="1105" y="165"/>
                    <a:pt x="1105" y="165"/>
                    <a:pt x="1105" y="165"/>
                  </a:cubicBezTo>
                  <a:cubicBezTo>
                    <a:pt x="1058" y="165"/>
                    <a:pt x="1058" y="165"/>
                    <a:pt x="1058" y="165"/>
                  </a:cubicBezTo>
                  <a:cubicBezTo>
                    <a:pt x="1058" y="204"/>
                    <a:pt x="1058" y="204"/>
                    <a:pt x="1058" y="204"/>
                  </a:cubicBezTo>
                  <a:cubicBezTo>
                    <a:pt x="1112" y="204"/>
                    <a:pt x="1112" y="204"/>
                    <a:pt x="1112" y="204"/>
                  </a:cubicBezTo>
                  <a:cubicBezTo>
                    <a:pt x="1112" y="184"/>
                    <a:pt x="1112" y="184"/>
                    <a:pt x="1112" y="184"/>
                  </a:cubicBezTo>
                  <a:cubicBezTo>
                    <a:pt x="1174" y="184"/>
                    <a:pt x="1174" y="184"/>
                    <a:pt x="1174" y="184"/>
                  </a:cubicBezTo>
                  <a:lnTo>
                    <a:pt x="1174" y="260"/>
                  </a:lnTo>
                  <a:close/>
                  <a:moveTo>
                    <a:pt x="731" y="253"/>
                  </a:moveTo>
                  <a:cubicBezTo>
                    <a:pt x="665" y="253"/>
                    <a:pt x="665" y="253"/>
                    <a:pt x="665" y="253"/>
                  </a:cubicBezTo>
                  <a:cubicBezTo>
                    <a:pt x="605" y="90"/>
                    <a:pt x="605" y="90"/>
                    <a:pt x="605" y="90"/>
                  </a:cubicBezTo>
                  <a:cubicBezTo>
                    <a:pt x="591" y="89"/>
                    <a:pt x="591" y="89"/>
                    <a:pt x="591" y="89"/>
                  </a:cubicBezTo>
                  <a:cubicBezTo>
                    <a:pt x="591" y="32"/>
                    <a:pt x="591" y="32"/>
                    <a:pt x="591" y="32"/>
                  </a:cubicBezTo>
                  <a:cubicBezTo>
                    <a:pt x="700" y="34"/>
                    <a:pt x="700" y="34"/>
                    <a:pt x="700" y="34"/>
                  </a:cubicBezTo>
                  <a:cubicBezTo>
                    <a:pt x="700" y="90"/>
                    <a:pt x="700" y="90"/>
                    <a:pt x="700" y="90"/>
                  </a:cubicBezTo>
                  <a:cubicBezTo>
                    <a:pt x="685" y="90"/>
                    <a:pt x="685" y="90"/>
                    <a:pt x="685" y="90"/>
                  </a:cubicBezTo>
                  <a:cubicBezTo>
                    <a:pt x="709" y="181"/>
                    <a:pt x="709" y="181"/>
                    <a:pt x="709" y="181"/>
                  </a:cubicBezTo>
                  <a:cubicBezTo>
                    <a:pt x="741" y="90"/>
                    <a:pt x="741" y="90"/>
                    <a:pt x="741" y="90"/>
                  </a:cubicBezTo>
                  <a:cubicBezTo>
                    <a:pt x="725" y="90"/>
                    <a:pt x="725" y="90"/>
                    <a:pt x="725" y="90"/>
                  </a:cubicBezTo>
                  <a:cubicBezTo>
                    <a:pt x="725" y="35"/>
                    <a:pt x="725" y="35"/>
                    <a:pt x="725" y="35"/>
                  </a:cubicBezTo>
                  <a:cubicBezTo>
                    <a:pt x="817" y="34"/>
                    <a:pt x="817" y="34"/>
                    <a:pt x="817" y="34"/>
                  </a:cubicBezTo>
                  <a:cubicBezTo>
                    <a:pt x="817" y="90"/>
                    <a:pt x="817" y="90"/>
                    <a:pt x="817" y="90"/>
                  </a:cubicBezTo>
                  <a:cubicBezTo>
                    <a:pt x="802" y="90"/>
                    <a:pt x="802" y="90"/>
                    <a:pt x="802" y="90"/>
                  </a:cubicBezTo>
                  <a:cubicBezTo>
                    <a:pt x="834" y="181"/>
                    <a:pt x="834" y="181"/>
                    <a:pt x="834" y="181"/>
                  </a:cubicBezTo>
                  <a:cubicBezTo>
                    <a:pt x="859" y="90"/>
                    <a:pt x="859" y="90"/>
                    <a:pt x="859" y="90"/>
                  </a:cubicBezTo>
                  <a:cubicBezTo>
                    <a:pt x="844" y="90"/>
                    <a:pt x="844" y="90"/>
                    <a:pt x="844" y="90"/>
                  </a:cubicBezTo>
                  <a:cubicBezTo>
                    <a:pt x="844" y="34"/>
                    <a:pt x="844" y="34"/>
                    <a:pt x="844" y="34"/>
                  </a:cubicBezTo>
                  <a:cubicBezTo>
                    <a:pt x="929" y="32"/>
                    <a:pt x="929" y="32"/>
                    <a:pt x="929" y="32"/>
                  </a:cubicBezTo>
                  <a:cubicBezTo>
                    <a:pt x="929" y="89"/>
                    <a:pt x="929" y="89"/>
                    <a:pt x="929" y="89"/>
                  </a:cubicBezTo>
                  <a:cubicBezTo>
                    <a:pt x="914" y="90"/>
                    <a:pt x="914" y="90"/>
                    <a:pt x="914" y="90"/>
                  </a:cubicBezTo>
                  <a:cubicBezTo>
                    <a:pt x="854" y="253"/>
                    <a:pt x="854" y="253"/>
                    <a:pt x="854" y="253"/>
                  </a:cubicBezTo>
                  <a:cubicBezTo>
                    <a:pt x="789" y="253"/>
                    <a:pt x="789" y="253"/>
                    <a:pt x="789" y="253"/>
                  </a:cubicBezTo>
                  <a:cubicBezTo>
                    <a:pt x="760" y="171"/>
                    <a:pt x="760" y="171"/>
                    <a:pt x="760" y="171"/>
                  </a:cubicBezTo>
                  <a:lnTo>
                    <a:pt x="731" y="253"/>
                  </a:lnTo>
                  <a:close/>
                  <a:moveTo>
                    <a:pt x="313" y="141"/>
                  </a:moveTo>
                  <a:cubicBezTo>
                    <a:pt x="313" y="121"/>
                    <a:pt x="318" y="102"/>
                    <a:pt x="328" y="84"/>
                  </a:cubicBezTo>
                  <a:cubicBezTo>
                    <a:pt x="337" y="65"/>
                    <a:pt x="352" y="50"/>
                    <a:pt x="372" y="37"/>
                  </a:cubicBezTo>
                  <a:cubicBezTo>
                    <a:pt x="380" y="32"/>
                    <a:pt x="387" y="29"/>
                    <a:pt x="394" y="26"/>
                  </a:cubicBezTo>
                  <a:cubicBezTo>
                    <a:pt x="402" y="24"/>
                    <a:pt x="410" y="22"/>
                    <a:pt x="419" y="20"/>
                  </a:cubicBezTo>
                  <a:cubicBezTo>
                    <a:pt x="428" y="19"/>
                    <a:pt x="437" y="18"/>
                    <a:pt x="447" y="18"/>
                  </a:cubicBezTo>
                  <a:cubicBezTo>
                    <a:pt x="490" y="18"/>
                    <a:pt x="523" y="31"/>
                    <a:pt x="546" y="56"/>
                  </a:cubicBezTo>
                  <a:cubicBezTo>
                    <a:pt x="558" y="68"/>
                    <a:pt x="566" y="81"/>
                    <a:pt x="572" y="95"/>
                  </a:cubicBezTo>
                  <a:cubicBezTo>
                    <a:pt x="578" y="110"/>
                    <a:pt x="581" y="125"/>
                    <a:pt x="581" y="141"/>
                  </a:cubicBezTo>
                  <a:cubicBezTo>
                    <a:pt x="581" y="174"/>
                    <a:pt x="569" y="203"/>
                    <a:pt x="545" y="227"/>
                  </a:cubicBezTo>
                  <a:cubicBezTo>
                    <a:pt x="521" y="252"/>
                    <a:pt x="488" y="264"/>
                    <a:pt x="447" y="264"/>
                  </a:cubicBezTo>
                  <a:cubicBezTo>
                    <a:pt x="407" y="264"/>
                    <a:pt x="375" y="253"/>
                    <a:pt x="351" y="230"/>
                  </a:cubicBezTo>
                  <a:cubicBezTo>
                    <a:pt x="326" y="207"/>
                    <a:pt x="313" y="177"/>
                    <a:pt x="313" y="141"/>
                  </a:cubicBezTo>
                  <a:close/>
                  <a:moveTo>
                    <a:pt x="416" y="141"/>
                  </a:moveTo>
                  <a:cubicBezTo>
                    <a:pt x="416" y="168"/>
                    <a:pt x="419" y="185"/>
                    <a:pt x="424" y="195"/>
                  </a:cubicBezTo>
                  <a:cubicBezTo>
                    <a:pt x="429" y="204"/>
                    <a:pt x="437" y="209"/>
                    <a:pt x="447" y="209"/>
                  </a:cubicBezTo>
                  <a:cubicBezTo>
                    <a:pt x="458" y="209"/>
                    <a:pt x="465" y="204"/>
                    <a:pt x="470" y="195"/>
                  </a:cubicBezTo>
                  <a:cubicBezTo>
                    <a:pt x="476" y="186"/>
                    <a:pt x="478" y="168"/>
                    <a:pt x="478" y="141"/>
                  </a:cubicBezTo>
                  <a:cubicBezTo>
                    <a:pt x="478" y="115"/>
                    <a:pt x="476" y="97"/>
                    <a:pt x="471" y="88"/>
                  </a:cubicBezTo>
                  <a:cubicBezTo>
                    <a:pt x="466" y="78"/>
                    <a:pt x="458" y="74"/>
                    <a:pt x="447" y="74"/>
                  </a:cubicBezTo>
                  <a:cubicBezTo>
                    <a:pt x="437" y="74"/>
                    <a:pt x="429" y="78"/>
                    <a:pt x="424" y="87"/>
                  </a:cubicBezTo>
                  <a:cubicBezTo>
                    <a:pt x="419" y="96"/>
                    <a:pt x="416" y="114"/>
                    <a:pt x="416" y="141"/>
                  </a:cubicBezTo>
                  <a:close/>
                  <a:moveTo>
                    <a:pt x="154" y="275"/>
                  </a:moveTo>
                  <a:cubicBezTo>
                    <a:pt x="0" y="287"/>
                    <a:pt x="0" y="287"/>
                    <a:pt x="0" y="287"/>
                  </a:cubicBezTo>
                  <a:cubicBezTo>
                    <a:pt x="0" y="217"/>
                    <a:pt x="0" y="217"/>
                    <a:pt x="0" y="217"/>
                  </a:cubicBezTo>
                  <a:cubicBezTo>
                    <a:pt x="25" y="216"/>
                    <a:pt x="25" y="216"/>
                    <a:pt x="25" y="216"/>
                  </a:cubicBezTo>
                  <a:cubicBezTo>
                    <a:pt x="25" y="65"/>
                    <a:pt x="25" y="65"/>
                    <a:pt x="25" y="65"/>
                  </a:cubicBezTo>
                  <a:cubicBezTo>
                    <a:pt x="0" y="64"/>
                    <a:pt x="0" y="64"/>
                    <a:pt x="0" y="64"/>
                  </a:cubicBezTo>
                  <a:cubicBezTo>
                    <a:pt x="0" y="0"/>
                    <a:pt x="0" y="0"/>
                    <a:pt x="0" y="0"/>
                  </a:cubicBezTo>
                  <a:cubicBezTo>
                    <a:pt x="162" y="12"/>
                    <a:pt x="162" y="12"/>
                    <a:pt x="162" y="12"/>
                  </a:cubicBezTo>
                  <a:cubicBezTo>
                    <a:pt x="199" y="12"/>
                    <a:pt x="226" y="15"/>
                    <a:pt x="243" y="22"/>
                  </a:cubicBezTo>
                  <a:cubicBezTo>
                    <a:pt x="260" y="30"/>
                    <a:pt x="273" y="40"/>
                    <a:pt x="281" y="52"/>
                  </a:cubicBezTo>
                  <a:cubicBezTo>
                    <a:pt x="289" y="65"/>
                    <a:pt x="293" y="79"/>
                    <a:pt x="293" y="94"/>
                  </a:cubicBezTo>
                  <a:cubicBezTo>
                    <a:pt x="293" y="113"/>
                    <a:pt x="289" y="128"/>
                    <a:pt x="279" y="140"/>
                  </a:cubicBezTo>
                  <a:cubicBezTo>
                    <a:pt x="269" y="153"/>
                    <a:pt x="257" y="162"/>
                    <a:pt x="241" y="167"/>
                  </a:cubicBezTo>
                  <a:cubicBezTo>
                    <a:pt x="225" y="173"/>
                    <a:pt x="201" y="175"/>
                    <a:pt x="169" y="175"/>
                  </a:cubicBezTo>
                  <a:cubicBezTo>
                    <a:pt x="128" y="175"/>
                    <a:pt x="128" y="175"/>
                    <a:pt x="128" y="175"/>
                  </a:cubicBezTo>
                  <a:cubicBezTo>
                    <a:pt x="128" y="212"/>
                    <a:pt x="128" y="212"/>
                    <a:pt x="128" y="212"/>
                  </a:cubicBezTo>
                  <a:cubicBezTo>
                    <a:pt x="153" y="211"/>
                    <a:pt x="153" y="211"/>
                    <a:pt x="153" y="211"/>
                  </a:cubicBezTo>
                  <a:lnTo>
                    <a:pt x="154" y="275"/>
                  </a:lnTo>
                  <a:close/>
                  <a:moveTo>
                    <a:pt x="128" y="68"/>
                  </a:moveTo>
                  <a:cubicBezTo>
                    <a:pt x="128" y="119"/>
                    <a:pt x="128" y="119"/>
                    <a:pt x="128" y="119"/>
                  </a:cubicBezTo>
                  <a:cubicBezTo>
                    <a:pt x="147" y="119"/>
                    <a:pt x="147" y="119"/>
                    <a:pt x="147" y="119"/>
                  </a:cubicBezTo>
                  <a:cubicBezTo>
                    <a:pt x="161" y="119"/>
                    <a:pt x="171" y="117"/>
                    <a:pt x="178" y="114"/>
                  </a:cubicBezTo>
                  <a:cubicBezTo>
                    <a:pt x="184" y="111"/>
                    <a:pt x="187" y="104"/>
                    <a:pt x="187" y="95"/>
                  </a:cubicBezTo>
                  <a:cubicBezTo>
                    <a:pt x="187" y="89"/>
                    <a:pt x="185" y="83"/>
                    <a:pt x="182" y="79"/>
                  </a:cubicBezTo>
                  <a:cubicBezTo>
                    <a:pt x="179" y="75"/>
                    <a:pt x="175" y="72"/>
                    <a:pt x="169" y="71"/>
                  </a:cubicBezTo>
                  <a:cubicBezTo>
                    <a:pt x="164" y="70"/>
                    <a:pt x="156" y="68"/>
                    <a:pt x="143" y="68"/>
                  </a:cubicBezTo>
                  <a:lnTo>
                    <a:pt x="128" y="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5" name="Freeform 75"/>
            <p:cNvSpPr>
              <a:spLocks/>
            </p:cNvSpPr>
            <p:nvPr/>
          </p:nvSpPr>
          <p:spPr bwMode="auto">
            <a:xfrm>
              <a:off x="1682" y="-157"/>
              <a:ext cx="38" cy="55"/>
            </a:xfrm>
            <a:custGeom>
              <a:avLst/>
              <a:gdLst>
                <a:gd name="T0" fmla="*/ 22 w 38"/>
                <a:gd name="T1" fmla="*/ 5 h 55"/>
                <a:gd name="T2" fmla="*/ 22 w 38"/>
                <a:gd name="T3" fmla="*/ 55 h 55"/>
                <a:gd name="T4" fmla="*/ 16 w 38"/>
                <a:gd name="T5" fmla="*/ 55 h 55"/>
                <a:gd name="T6" fmla="*/ 16 w 38"/>
                <a:gd name="T7" fmla="*/ 5 h 55"/>
                <a:gd name="T8" fmla="*/ 0 w 38"/>
                <a:gd name="T9" fmla="*/ 5 h 55"/>
                <a:gd name="T10" fmla="*/ 0 w 38"/>
                <a:gd name="T11" fmla="*/ 0 h 55"/>
                <a:gd name="T12" fmla="*/ 38 w 38"/>
                <a:gd name="T13" fmla="*/ 0 h 55"/>
                <a:gd name="T14" fmla="*/ 38 w 38"/>
                <a:gd name="T15" fmla="*/ 5 h 55"/>
                <a:gd name="T16" fmla="*/ 22 w 38"/>
                <a:gd name="T17"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5">
                  <a:moveTo>
                    <a:pt x="22" y="5"/>
                  </a:moveTo>
                  <a:lnTo>
                    <a:pt x="22" y="55"/>
                  </a:lnTo>
                  <a:lnTo>
                    <a:pt x="16" y="55"/>
                  </a:lnTo>
                  <a:lnTo>
                    <a:pt x="16" y="5"/>
                  </a:lnTo>
                  <a:lnTo>
                    <a:pt x="0" y="5"/>
                  </a:lnTo>
                  <a:lnTo>
                    <a:pt x="0" y="0"/>
                  </a:lnTo>
                  <a:lnTo>
                    <a:pt x="38" y="0"/>
                  </a:lnTo>
                  <a:lnTo>
                    <a:pt x="38" y="5"/>
                  </a:lnTo>
                  <a:lnTo>
                    <a:pt x="22"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6" name="Freeform 76"/>
            <p:cNvSpPr>
              <a:spLocks/>
            </p:cNvSpPr>
            <p:nvPr/>
          </p:nvSpPr>
          <p:spPr bwMode="auto">
            <a:xfrm>
              <a:off x="1730" y="-157"/>
              <a:ext cx="39" cy="55"/>
            </a:xfrm>
            <a:custGeom>
              <a:avLst/>
              <a:gdLst>
                <a:gd name="T0" fmla="*/ 33 w 39"/>
                <a:gd name="T1" fmla="*/ 55 h 55"/>
                <a:gd name="T2" fmla="*/ 33 w 39"/>
                <a:gd name="T3" fmla="*/ 30 h 55"/>
                <a:gd name="T4" fmla="*/ 7 w 39"/>
                <a:gd name="T5" fmla="*/ 30 h 55"/>
                <a:gd name="T6" fmla="*/ 7 w 39"/>
                <a:gd name="T7" fmla="*/ 55 h 55"/>
                <a:gd name="T8" fmla="*/ 0 w 39"/>
                <a:gd name="T9" fmla="*/ 55 h 55"/>
                <a:gd name="T10" fmla="*/ 0 w 39"/>
                <a:gd name="T11" fmla="*/ 0 h 55"/>
                <a:gd name="T12" fmla="*/ 7 w 39"/>
                <a:gd name="T13" fmla="*/ 0 h 55"/>
                <a:gd name="T14" fmla="*/ 7 w 39"/>
                <a:gd name="T15" fmla="*/ 25 h 55"/>
                <a:gd name="T16" fmla="*/ 33 w 39"/>
                <a:gd name="T17" fmla="*/ 25 h 55"/>
                <a:gd name="T18" fmla="*/ 33 w 39"/>
                <a:gd name="T19" fmla="*/ 0 h 55"/>
                <a:gd name="T20" fmla="*/ 39 w 39"/>
                <a:gd name="T21" fmla="*/ 0 h 55"/>
                <a:gd name="T22" fmla="*/ 39 w 39"/>
                <a:gd name="T23" fmla="*/ 55 h 55"/>
                <a:gd name="T24" fmla="*/ 33 w 39"/>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55">
                  <a:moveTo>
                    <a:pt x="33" y="55"/>
                  </a:moveTo>
                  <a:lnTo>
                    <a:pt x="33" y="30"/>
                  </a:lnTo>
                  <a:lnTo>
                    <a:pt x="7" y="30"/>
                  </a:lnTo>
                  <a:lnTo>
                    <a:pt x="7" y="55"/>
                  </a:lnTo>
                  <a:lnTo>
                    <a:pt x="0" y="55"/>
                  </a:lnTo>
                  <a:lnTo>
                    <a:pt x="0" y="0"/>
                  </a:lnTo>
                  <a:lnTo>
                    <a:pt x="7" y="0"/>
                  </a:lnTo>
                  <a:lnTo>
                    <a:pt x="7" y="25"/>
                  </a:lnTo>
                  <a:lnTo>
                    <a:pt x="33" y="25"/>
                  </a:lnTo>
                  <a:lnTo>
                    <a:pt x="33" y="0"/>
                  </a:lnTo>
                  <a:lnTo>
                    <a:pt x="39" y="0"/>
                  </a:lnTo>
                  <a:lnTo>
                    <a:pt x="39"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7" name="Freeform 77"/>
            <p:cNvSpPr>
              <a:spLocks/>
            </p:cNvSpPr>
            <p:nvPr/>
          </p:nvSpPr>
          <p:spPr bwMode="auto">
            <a:xfrm>
              <a:off x="1785" y="-157"/>
              <a:ext cx="34" cy="55"/>
            </a:xfrm>
            <a:custGeom>
              <a:avLst/>
              <a:gdLst>
                <a:gd name="T0" fmla="*/ 0 w 34"/>
                <a:gd name="T1" fmla="*/ 55 h 55"/>
                <a:gd name="T2" fmla="*/ 0 w 34"/>
                <a:gd name="T3" fmla="*/ 0 h 55"/>
                <a:gd name="T4" fmla="*/ 34 w 34"/>
                <a:gd name="T5" fmla="*/ 0 h 55"/>
                <a:gd name="T6" fmla="*/ 34 w 34"/>
                <a:gd name="T7" fmla="*/ 5 h 55"/>
                <a:gd name="T8" fmla="*/ 5 w 34"/>
                <a:gd name="T9" fmla="*/ 5 h 55"/>
                <a:gd name="T10" fmla="*/ 5 w 34"/>
                <a:gd name="T11" fmla="*/ 25 h 55"/>
                <a:gd name="T12" fmla="*/ 30 w 34"/>
                <a:gd name="T13" fmla="*/ 25 h 55"/>
                <a:gd name="T14" fmla="*/ 30 w 34"/>
                <a:gd name="T15" fmla="*/ 30 h 55"/>
                <a:gd name="T16" fmla="*/ 5 w 34"/>
                <a:gd name="T17" fmla="*/ 30 h 55"/>
                <a:gd name="T18" fmla="*/ 5 w 34"/>
                <a:gd name="T19" fmla="*/ 50 h 55"/>
                <a:gd name="T20" fmla="*/ 34 w 34"/>
                <a:gd name="T21" fmla="*/ 50 h 55"/>
                <a:gd name="T22" fmla="*/ 34 w 34"/>
                <a:gd name="T23" fmla="*/ 55 h 55"/>
                <a:gd name="T24" fmla="*/ 0 w 34"/>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55">
                  <a:moveTo>
                    <a:pt x="0" y="55"/>
                  </a:moveTo>
                  <a:lnTo>
                    <a:pt x="0" y="0"/>
                  </a:lnTo>
                  <a:lnTo>
                    <a:pt x="34" y="0"/>
                  </a:lnTo>
                  <a:lnTo>
                    <a:pt x="34" y="5"/>
                  </a:lnTo>
                  <a:lnTo>
                    <a:pt x="5" y="5"/>
                  </a:lnTo>
                  <a:lnTo>
                    <a:pt x="5" y="25"/>
                  </a:lnTo>
                  <a:lnTo>
                    <a:pt x="30" y="25"/>
                  </a:lnTo>
                  <a:lnTo>
                    <a:pt x="30" y="30"/>
                  </a:lnTo>
                  <a:lnTo>
                    <a:pt x="5" y="30"/>
                  </a:lnTo>
                  <a:lnTo>
                    <a:pt x="5" y="50"/>
                  </a:lnTo>
                  <a:lnTo>
                    <a:pt x="34" y="50"/>
                  </a:lnTo>
                  <a:lnTo>
                    <a:pt x="34"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8" name="Freeform 78"/>
            <p:cNvSpPr>
              <a:spLocks noEditPoints="1"/>
            </p:cNvSpPr>
            <p:nvPr/>
          </p:nvSpPr>
          <p:spPr bwMode="auto">
            <a:xfrm>
              <a:off x="1592" y="153"/>
              <a:ext cx="47" cy="56"/>
            </a:xfrm>
            <a:custGeom>
              <a:avLst/>
              <a:gdLst>
                <a:gd name="T0" fmla="*/ 40 w 47"/>
                <a:gd name="T1" fmla="*/ 56 h 56"/>
                <a:gd name="T2" fmla="*/ 36 w 47"/>
                <a:gd name="T3" fmla="*/ 43 h 56"/>
                <a:gd name="T4" fmla="*/ 11 w 47"/>
                <a:gd name="T5" fmla="*/ 43 h 56"/>
                <a:gd name="T6" fmla="*/ 6 w 47"/>
                <a:gd name="T7" fmla="*/ 56 h 56"/>
                <a:gd name="T8" fmla="*/ 0 w 47"/>
                <a:gd name="T9" fmla="*/ 56 h 56"/>
                <a:gd name="T10" fmla="*/ 21 w 47"/>
                <a:gd name="T11" fmla="*/ 0 h 56"/>
                <a:gd name="T12" fmla="*/ 26 w 47"/>
                <a:gd name="T13" fmla="*/ 0 h 56"/>
                <a:gd name="T14" fmla="*/ 47 w 47"/>
                <a:gd name="T15" fmla="*/ 56 h 56"/>
                <a:gd name="T16" fmla="*/ 40 w 47"/>
                <a:gd name="T17" fmla="*/ 56 h 56"/>
                <a:gd name="T18" fmla="*/ 23 w 47"/>
                <a:gd name="T19" fmla="*/ 8 h 56"/>
                <a:gd name="T20" fmla="*/ 13 w 47"/>
                <a:gd name="T21" fmla="*/ 38 h 56"/>
                <a:gd name="T22" fmla="*/ 34 w 47"/>
                <a:gd name="T23" fmla="*/ 38 h 56"/>
                <a:gd name="T24" fmla="*/ 23 w 47"/>
                <a:gd name="T25" fmla="*/ 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56">
                  <a:moveTo>
                    <a:pt x="40" y="56"/>
                  </a:moveTo>
                  <a:lnTo>
                    <a:pt x="36" y="43"/>
                  </a:lnTo>
                  <a:lnTo>
                    <a:pt x="11" y="43"/>
                  </a:lnTo>
                  <a:lnTo>
                    <a:pt x="6" y="56"/>
                  </a:lnTo>
                  <a:lnTo>
                    <a:pt x="0" y="56"/>
                  </a:lnTo>
                  <a:lnTo>
                    <a:pt x="21" y="0"/>
                  </a:lnTo>
                  <a:lnTo>
                    <a:pt x="26" y="0"/>
                  </a:lnTo>
                  <a:lnTo>
                    <a:pt x="47" y="56"/>
                  </a:lnTo>
                  <a:lnTo>
                    <a:pt x="40" y="56"/>
                  </a:lnTo>
                  <a:close/>
                  <a:moveTo>
                    <a:pt x="23" y="8"/>
                  </a:moveTo>
                  <a:lnTo>
                    <a:pt x="13" y="38"/>
                  </a:lnTo>
                  <a:lnTo>
                    <a:pt x="34" y="38"/>
                  </a:lnTo>
                  <a:lnTo>
                    <a:pt x="23"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9" name="Freeform 79"/>
            <p:cNvSpPr>
              <a:spLocks/>
            </p:cNvSpPr>
            <p:nvPr/>
          </p:nvSpPr>
          <p:spPr bwMode="auto">
            <a:xfrm>
              <a:off x="1648" y="153"/>
              <a:ext cx="41" cy="56"/>
            </a:xfrm>
            <a:custGeom>
              <a:avLst/>
              <a:gdLst>
                <a:gd name="T0" fmla="*/ 34 w 41"/>
                <a:gd name="T1" fmla="*/ 56 h 56"/>
                <a:gd name="T2" fmla="*/ 5 w 41"/>
                <a:gd name="T3" fmla="*/ 11 h 56"/>
                <a:gd name="T4" fmla="*/ 5 w 41"/>
                <a:gd name="T5" fmla="*/ 56 h 56"/>
                <a:gd name="T6" fmla="*/ 0 w 41"/>
                <a:gd name="T7" fmla="*/ 56 h 56"/>
                <a:gd name="T8" fmla="*/ 0 w 41"/>
                <a:gd name="T9" fmla="*/ 0 h 56"/>
                <a:gd name="T10" fmla="*/ 5 w 41"/>
                <a:gd name="T11" fmla="*/ 0 h 56"/>
                <a:gd name="T12" fmla="*/ 34 w 41"/>
                <a:gd name="T13" fmla="*/ 44 h 56"/>
                <a:gd name="T14" fmla="*/ 34 w 41"/>
                <a:gd name="T15" fmla="*/ 0 h 56"/>
                <a:gd name="T16" fmla="*/ 41 w 41"/>
                <a:gd name="T17" fmla="*/ 0 h 56"/>
                <a:gd name="T18" fmla="*/ 41 w 41"/>
                <a:gd name="T19" fmla="*/ 56 h 56"/>
                <a:gd name="T20" fmla="*/ 34 w 4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56">
                  <a:moveTo>
                    <a:pt x="34" y="56"/>
                  </a:moveTo>
                  <a:lnTo>
                    <a:pt x="5" y="11"/>
                  </a:lnTo>
                  <a:lnTo>
                    <a:pt x="5" y="56"/>
                  </a:lnTo>
                  <a:lnTo>
                    <a:pt x="0" y="56"/>
                  </a:lnTo>
                  <a:lnTo>
                    <a:pt x="0" y="0"/>
                  </a:lnTo>
                  <a:lnTo>
                    <a:pt x="5" y="0"/>
                  </a:lnTo>
                  <a:lnTo>
                    <a:pt x="34" y="44"/>
                  </a:lnTo>
                  <a:lnTo>
                    <a:pt x="34" y="0"/>
                  </a:lnTo>
                  <a:lnTo>
                    <a:pt x="41" y="0"/>
                  </a:lnTo>
                  <a:lnTo>
                    <a:pt x="41" y="56"/>
                  </a:lnTo>
                  <a:lnTo>
                    <a:pt x="34" y="5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0" name="Freeform 80"/>
            <p:cNvSpPr>
              <a:spLocks noEditPoints="1"/>
            </p:cNvSpPr>
            <p:nvPr/>
          </p:nvSpPr>
          <p:spPr bwMode="auto">
            <a:xfrm>
              <a:off x="1704" y="153"/>
              <a:ext cx="39" cy="56"/>
            </a:xfrm>
            <a:custGeom>
              <a:avLst/>
              <a:gdLst>
                <a:gd name="T0" fmla="*/ 37 w 44"/>
                <a:gd name="T1" fmla="*/ 56 h 62"/>
                <a:gd name="T2" fmla="*/ 22 w 44"/>
                <a:gd name="T3" fmla="*/ 62 h 62"/>
                <a:gd name="T4" fmla="*/ 0 w 44"/>
                <a:gd name="T5" fmla="*/ 62 h 62"/>
                <a:gd name="T6" fmla="*/ 0 w 44"/>
                <a:gd name="T7" fmla="*/ 0 h 62"/>
                <a:gd name="T8" fmla="*/ 22 w 44"/>
                <a:gd name="T9" fmla="*/ 0 h 62"/>
                <a:gd name="T10" fmla="*/ 37 w 44"/>
                <a:gd name="T11" fmla="*/ 5 h 62"/>
                <a:gd name="T12" fmla="*/ 44 w 44"/>
                <a:gd name="T13" fmla="*/ 30 h 62"/>
                <a:gd name="T14" fmla="*/ 37 w 44"/>
                <a:gd name="T15" fmla="*/ 56 h 62"/>
                <a:gd name="T16" fmla="*/ 33 w 44"/>
                <a:gd name="T17" fmla="*/ 10 h 62"/>
                <a:gd name="T18" fmla="*/ 21 w 44"/>
                <a:gd name="T19" fmla="*/ 5 h 62"/>
                <a:gd name="T20" fmla="*/ 7 w 44"/>
                <a:gd name="T21" fmla="*/ 5 h 62"/>
                <a:gd name="T22" fmla="*/ 7 w 44"/>
                <a:gd name="T23" fmla="*/ 56 h 62"/>
                <a:gd name="T24" fmla="*/ 21 w 44"/>
                <a:gd name="T25" fmla="*/ 56 h 62"/>
                <a:gd name="T26" fmla="*/ 33 w 44"/>
                <a:gd name="T27" fmla="*/ 51 h 62"/>
                <a:gd name="T28" fmla="*/ 37 w 44"/>
                <a:gd name="T29" fmla="*/ 30 h 62"/>
                <a:gd name="T30" fmla="*/ 33 w 44"/>
                <a:gd name="T31" fmla="*/ 1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 h="62">
                  <a:moveTo>
                    <a:pt x="37" y="56"/>
                  </a:moveTo>
                  <a:cubicBezTo>
                    <a:pt x="34" y="60"/>
                    <a:pt x="28" y="62"/>
                    <a:pt x="22" y="62"/>
                  </a:cubicBezTo>
                  <a:cubicBezTo>
                    <a:pt x="0" y="62"/>
                    <a:pt x="0" y="62"/>
                    <a:pt x="0" y="62"/>
                  </a:cubicBezTo>
                  <a:cubicBezTo>
                    <a:pt x="0" y="0"/>
                    <a:pt x="0" y="0"/>
                    <a:pt x="0" y="0"/>
                  </a:cubicBezTo>
                  <a:cubicBezTo>
                    <a:pt x="22" y="0"/>
                    <a:pt x="22" y="0"/>
                    <a:pt x="22" y="0"/>
                  </a:cubicBezTo>
                  <a:cubicBezTo>
                    <a:pt x="28" y="0"/>
                    <a:pt x="34" y="2"/>
                    <a:pt x="37" y="5"/>
                  </a:cubicBezTo>
                  <a:cubicBezTo>
                    <a:pt x="44" y="12"/>
                    <a:pt x="44" y="21"/>
                    <a:pt x="44" y="30"/>
                  </a:cubicBezTo>
                  <a:cubicBezTo>
                    <a:pt x="44" y="39"/>
                    <a:pt x="44" y="49"/>
                    <a:pt x="37" y="56"/>
                  </a:cubicBezTo>
                  <a:close/>
                  <a:moveTo>
                    <a:pt x="33" y="10"/>
                  </a:moveTo>
                  <a:cubicBezTo>
                    <a:pt x="30" y="7"/>
                    <a:pt x="25" y="5"/>
                    <a:pt x="21" y="5"/>
                  </a:cubicBezTo>
                  <a:cubicBezTo>
                    <a:pt x="7" y="5"/>
                    <a:pt x="7" y="5"/>
                    <a:pt x="7" y="5"/>
                  </a:cubicBezTo>
                  <a:cubicBezTo>
                    <a:pt x="7" y="56"/>
                    <a:pt x="7" y="56"/>
                    <a:pt x="7" y="56"/>
                  </a:cubicBezTo>
                  <a:cubicBezTo>
                    <a:pt x="21" y="56"/>
                    <a:pt x="21" y="56"/>
                    <a:pt x="21" y="56"/>
                  </a:cubicBezTo>
                  <a:cubicBezTo>
                    <a:pt x="25" y="56"/>
                    <a:pt x="30" y="54"/>
                    <a:pt x="33" y="51"/>
                  </a:cubicBezTo>
                  <a:cubicBezTo>
                    <a:pt x="37" y="47"/>
                    <a:pt x="37" y="37"/>
                    <a:pt x="37" y="30"/>
                  </a:cubicBezTo>
                  <a:cubicBezTo>
                    <a:pt x="37" y="22"/>
                    <a:pt x="37" y="14"/>
                    <a:pt x="33" y="1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1" name="Freeform 81"/>
            <p:cNvSpPr>
              <a:spLocks/>
            </p:cNvSpPr>
            <p:nvPr/>
          </p:nvSpPr>
          <p:spPr bwMode="auto">
            <a:xfrm>
              <a:off x="1771" y="153"/>
              <a:ext cx="37" cy="56"/>
            </a:xfrm>
            <a:custGeom>
              <a:avLst/>
              <a:gdLst>
                <a:gd name="T0" fmla="*/ 21 w 37"/>
                <a:gd name="T1" fmla="*/ 5 h 56"/>
                <a:gd name="T2" fmla="*/ 21 w 37"/>
                <a:gd name="T3" fmla="*/ 56 h 56"/>
                <a:gd name="T4" fmla="*/ 16 w 37"/>
                <a:gd name="T5" fmla="*/ 56 h 56"/>
                <a:gd name="T6" fmla="*/ 16 w 37"/>
                <a:gd name="T7" fmla="*/ 5 h 56"/>
                <a:gd name="T8" fmla="*/ 0 w 37"/>
                <a:gd name="T9" fmla="*/ 5 h 56"/>
                <a:gd name="T10" fmla="*/ 0 w 37"/>
                <a:gd name="T11" fmla="*/ 0 h 56"/>
                <a:gd name="T12" fmla="*/ 37 w 37"/>
                <a:gd name="T13" fmla="*/ 0 h 56"/>
                <a:gd name="T14" fmla="*/ 37 w 37"/>
                <a:gd name="T15" fmla="*/ 5 h 56"/>
                <a:gd name="T16" fmla="*/ 21 w 37"/>
                <a:gd name="T17"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6">
                  <a:moveTo>
                    <a:pt x="21" y="5"/>
                  </a:moveTo>
                  <a:lnTo>
                    <a:pt x="21" y="56"/>
                  </a:lnTo>
                  <a:lnTo>
                    <a:pt x="16" y="56"/>
                  </a:lnTo>
                  <a:lnTo>
                    <a:pt x="16" y="5"/>
                  </a:lnTo>
                  <a:lnTo>
                    <a:pt x="0" y="5"/>
                  </a:lnTo>
                  <a:lnTo>
                    <a:pt x="0" y="0"/>
                  </a:lnTo>
                  <a:lnTo>
                    <a:pt x="37" y="0"/>
                  </a:lnTo>
                  <a:lnTo>
                    <a:pt x="37" y="5"/>
                  </a:lnTo>
                  <a:lnTo>
                    <a:pt x="21"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2" name="Freeform 82"/>
            <p:cNvSpPr>
              <a:spLocks/>
            </p:cNvSpPr>
            <p:nvPr/>
          </p:nvSpPr>
          <p:spPr bwMode="auto">
            <a:xfrm>
              <a:off x="1819" y="153"/>
              <a:ext cx="38" cy="56"/>
            </a:xfrm>
            <a:custGeom>
              <a:avLst/>
              <a:gdLst>
                <a:gd name="T0" fmla="*/ 32 w 38"/>
                <a:gd name="T1" fmla="*/ 56 h 56"/>
                <a:gd name="T2" fmla="*/ 32 w 38"/>
                <a:gd name="T3" fmla="*/ 30 h 56"/>
                <a:gd name="T4" fmla="*/ 5 w 38"/>
                <a:gd name="T5" fmla="*/ 30 h 56"/>
                <a:gd name="T6" fmla="*/ 5 w 38"/>
                <a:gd name="T7" fmla="*/ 56 h 56"/>
                <a:gd name="T8" fmla="*/ 0 w 38"/>
                <a:gd name="T9" fmla="*/ 56 h 56"/>
                <a:gd name="T10" fmla="*/ 0 w 38"/>
                <a:gd name="T11" fmla="*/ 0 h 56"/>
                <a:gd name="T12" fmla="*/ 5 w 38"/>
                <a:gd name="T13" fmla="*/ 0 h 56"/>
                <a:gd name="T14" fmla="*/ 5 w 38"/>
                <a:gd name="T15" fmla="*/ 24 h 56"/>
                <a:gd name="T16" fmla="*/ 32 w 38"/>
                <a:gd name="T17" fmla="*/ 24 h 56"/>
                <a:gd name="T18" fmla="*/ 32 w 38"/>
                <a:gd name="T19" fmla="*/ 0 h 56"/>
                <a:gd name="T20" fmla="*/ 38 w 38"/>
                <a:gd name="T21" fmla="*/ 0 h 56"/>
                <a:gd name="T22" fmla="*/ 38 w 38"/>
                <a:gd name="T23" fmla="*/ 56 h 56"/>
                <a:gd name="T24" fmla="*/ 32 w 38"/>
                <a:gd name="T2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56">
                  <a:moveTo>
                    <a:pt x="32" y="56"/>
                  </a:moveTo>
                  <a:lnTo>
                    <a:pt x="32" y="30"/>
                  </a:lnTo>
                  <a:lnTo>
                    <a:pt x="5" y="30"/>
                  </a:lnTo>
                  <a:lnTo>
                    <a:pt x="5" y="56"/>
                  </a:lnTo>
                  <a:lnTo>
                    <a:pt x="0" y="56"/>
                  </a:lnTo>
                  <a:lnTo>
                    <a:pt x="0" y="0"/>
                  </a:lnTo>
                  <a:lnTo>
                    <a:pt x="5" y="0"/>
                  </a:lnTo>
                  <a:lnTo>
                    <a:pt x="5" y="24"/>
                  </a:lnTo>
                  <a:lnTo>
                    <a:pt x="32" y="24"/>
                  </a:lnTo>
                  <a:lnTo>
                    <a:pt x="32" y="0"/>
                  </a:lnTo>
                  <a:lnTo>
                    <a:pt x="38" y="0"/>
                  </a:lnTo>
                  <a:lnTo>
                    <a:pt x="38" y="56"/>
                  </a:lnTo>
                  <a:lnTo>
                    <a:pt x="32" y="5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3" name="Freeform 83"/>
            <p:cNvSpPr>
              <a:spLocks/>
            </p:cNvSpPr>
            <p:nvPr/>
          </p:nvSpPr>
          <p:spPr bwMode="auto">
            <a:xfrm>
              <a:off x="1872" y="153"/>
              <a:ext cx="35" cy="56"/>
            </a:xfrm>
            <a:custGeom>
              <a:avLst/>
              <a:gdLst>
                <a:gd name="T0" fmla="*/ 0 w 35"/>
                <a:gd name="T1" fmla="*/ 56 h 56"/>
                <a:gd name="T2" fmla="*/ 0 w 35"/>
                <a:gd name="T3" fmla="*/ 0 h 56"/>
                <a:gd name="T4" fmla="*/ 35 w 35"/>
                <a:gd name="T5" fmla="*/ 0 h 56"/>
                <a:gd name="T6" fmla="*/ 35 w 35"/>
                <a:gd name="T7" fmla="*/ 5 h 56"/>
                <a:gd name="T8" fmla="*/ 7 w 35"/>
                <a:gd name="T9" fmla="*/ 5 h 56"/>
                <a:gd name="T10" fmla="*/ 7 w 35"/>
                <a:gd name="T11" fmla="*/ 24 h 56"/>
                <a:gd name="T12" fmla="*/ 31 w 35"/>
                <a:gd name="T13" fmla="*/ 24 h 56"/>
                <a:gd name="T14" fmla="*/ 31 w 35"/>
                <a:gd name="T15" fmla="*/ 30 h 56"/>
                <a:gd name="T16" fmla="*/ 7 w 35"/>
                <a:gd name="T17" fmla="*/ 30 h 56"/>
                <a:gd name="T18" fmla="*/ 7 w 35"/>
                <a:gd name="T19" fmla="*/ 50 h 56"/>
                <a:gd name="T20" fmla="*/ 35 w 35"/>
                <a:gd name="T21" fmla="*/ 50 h 56"/>
                <a:gd name="T22" fmla="*/ 35 w 35"/>
                <a:gd name="T23" fmla="*/ 56 h 56"/>
                <a:gd name="T24" fmla="*/ 0 w 35"/>
                <a:gd name="T2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6">
                  <a:moveTo>
                    <a:pt x="0" y="56"/>
                  </a:moveTo>
                  <a:lnTo>
                    <a:pt x="0" y="0"/>
                  </a:lnTo>
                  <a:lnTo>
                    <a:pt x="35" y="0"/>
                  </a:lnTo>
                  <a:lnTo>
                    <a:pt x="35" y="5"/>
                  </a:lnTo>
                  <a:lnTo>
                    <a:pt x="7" y="5"/>
                  </a:lnTo>
                  <a:lnTo>
                    <a:pt x="7" y="24"/>
                  </a:lnTo>
                  <a:lnTo>
                    <a:pt x="31" y="24"/>
                  </a:lnTo>
                  <a:lnTo>
                    <a:pt x="31" y="30"/>
                  </a:lnTo>
                  <a:lnTo>
                    <a:pt x="7" y="30"/>
                  </a:lnTo>
                  <a:lnTo>
                    <a:pt x="7" y="50"/>
                  </a:lnTo>
                  <a:lnTo>
                    <a:pt x="35" y="50"/>
                  </a:lnTo>
                  <a:lnTo>
                    <a:pt x="35" y="56"/>
                  </a:lnTo>
                  <a:lnTo>
                    <a:pt x="0" y="5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grpSp>
    </p:spTree>
    <p:extLst>
      <p:ext uri="{BB962C8B-B14F-4D97-AF65-F5344CB8AC3E}">
        <p14:creationId xmlns:p14="http://schemas.microsoft.com/office/powerpoint/2010/main" val="291694624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speakers">
    <p:spTree>
      <p:nvGrpSpPr>
        <p:cNvPr id="1" name=""/>
        <p:cNvGrpSpPr/>
        <p:nvPr/>
      </p:nvGrpSpPr>
      <p:grpSpPr>
        <a:xfrm>
          <a:off x="0" y="0"/>
          <a:ext cx="0" cy="0"/>
          <a:chOff x="0" y="0"/>
          <a:chExt cx="0" cy="0"/>
        </a:xfrm>
      </p:grpSpPr>
      <p:sp>
        <p:nvSpPr>
          <p:cNvPr id="7" name="Rectangle 8"/>
          <p:cNvSpPr/>
          <p:nvPr userDrawn="1"/>
        </p:nvSpPr>
        <p:spPr>
          <a:xfrm>
            <a:off x="-261189" y="-6724"/>
            <a:ext cx="4034157" cy="5150224"/>
          </a:xfrm>
          <a:custGeom>
            <a:avLst/>
            <a:gdLst>
              <a:gd name="connsiteX0" fmla="*/ 0 w 3845859"/>
              <a:gd name="connsiteY0" fmla="*/ 0 h 5143500"/>
              <a:gd name="connsiteX1" fmla="*/ 3845859 w 3845859"/>
              <a:gd name="connsiteY1" fmla="*/ 0 h 5143500"/>
              <a:gd name="connsiteX2" fmla="*/ 3845859 w 3845859"/>
              <a:gd name="connsiteY2" fmla="*/ 5143500 h 5143500"/>
              <a:gd name="connsiteX3" fmla="*/ 0 w 3845859"/>
              <a:gd name="connsiteY3" fmla="*/ 5143500 h 5143500"/>
              <a:gd name="connsiteX4" fmla="*/ 0 w 3845859"/>
              <a:gd name="connsiteY4" fmla="*/ 0 h 5143500"/>
              <a:gd name="connsiteX0" fmla="*/ 0 w 3845859"/>
              <a:gd name="connsiteY0" fmla="*/ 0 h 5143500"/>
              <a:gd name="connsiteX1" fmla="*/ 3845859 w 3845859"/>
              <a:gd name="connsiteY1" fmla="*/ 0 h 5143500"/>
              <a:gd name="connsiteX2" fmla="*/ 3839135 w 3845859"/>
              <a:gd name="connsiteY2" fmla="*/ 2568388 h 5143500"/>
              <a:gd name="connsiteX3" fmla="*/ 3845859 w 3845859"/>
              <a:gd name="connsiteY3" fmla="*/ 5143500 h 5143500"/>
              <a:gd name="connsiteX4" fmla="*/ 0 w 3845859"/>
              <a:gd name="connsiteY4" fmla="*/ 5143500 h 5143500"/>
              <a:gd name="connsiteX5" fmla="*/ 0 w 3845859"/>
              <a:gd name="connsiteY5" fmla="*/ 0 h 5143500"/>
              <a:gd name="connsiteX0" fmla="*/ 0 w 4034137"/>
              <a:gd name="connsiteY0" fmla="*/ 0 h 5143500"/>
              <a:gd name="connsiteX1" fmla="*/ 3845859 w 4034137"/>
              <a:gd name="connsiteY1" fmla="*/ 0 h 5143500"/>
              <a:gd name="connsiteX2" fmla="*/ 4034118 w 4034137"/>
              <a:gd name="connsiteY2" fmla="*/ 2595282 h 5143500"/>
              <a:gd name="connsiteX3" fmla="*/ 3845859 w 4034137"/>
              <a:gd name="connsiteY3" fmla="*/ 5143500 h 5143500"/>
              <a:gd name="connsiteX4" fmla="*/ 0 w 4034137"/>
              <a:gd name="connsiteY4" fmla="*/ 5143500 h 5143500"/>
              <a:gd name="connsiteX5" fmla="*/ 0 w 4034137"/>
              <a:gd name="connsiteY5" fmla="*/ 0 h 5143500"/>
              <a:gd name="connsiteX0" fmla="*/ 0 w 4034137"/>
              <a:gd name="connsiteY0" fmla="*/ 6724 h 5150224"/>
              <a:gd name="connsiteX1" fmla="*/ 3691218 w 4034137"/>
              <a:gd name="connsiteY1" fmla="*/ 0 h 5150224"/>
              <a:gd name="connsiteX2" fmla="*/ 4034118 w 4034137"/>
              <a:gd name="connsiteY2" fmla="*/ 2602006 h 5150224"/>
              <a:gd name="connsiteX3" fmla="*/ 3845859 w 4034137"/>
              <a:gd name="connsiteY3" fmla="*/ 5150224 h 5150224"/>
              <a:gd name="connsiteX4" fmla="*/ 0 w 4034137"/>
              <a:gd name="connsiteY4" fmla="*/ 5150224 h 5150224"/>
              <a:gd name="connsiteX5" fmla="*/ 0 w 4034137"/>
              <a:gd name="connsiteY5" fmla="*/ 6724 h 5150224"/>
              <a:gd name="connsiteX0" fmla="*/ 0 w 4034139"/>
              <a:gd name="connsiteY0" fmla="*/ 6724 h 5150224"/>
              <a:gd name="connsiteX1" fmla="*/ 3691218 w 4034139"/>
              <a:gd name="connsiteY1" fmla="*/ 0 h 5150224"/>
              <a:gd name="connsiteX2" fmla="*/ 4034118 w 4034139"/>
              <a:gd name="connsiteY2" fmla="*/ 2602006 h 5150224"/>
              <a:gd name="connsiteX3" fmla="*/ 3845859 w 4034139"/>
              <a:gd name="connsiteY3" fmla="*/ 5150224 h 5150224"/>
              <a:gd name="connsiteX4" fmla="*/ 0 w 4034139"/>
              <a:gd name="connsiteY4" fmla="*/ 5150224 h 5150224"/>
              <a:gd name="connsiteX5" fmla="*/ 0 w 4034139"/>
              <a:gd name="connsiteY5" fmla="*/ 6724 h 5150224"/>
              <a:gd name="connsiteX0" fmla="*/ 0 w 4034157"/>
              <a:gd name="connsiteY0" fmla="*/ 6724 h 5150224"/>
              <a:gd name="connsiteX1" fmla="*/ 3691218 w 4034157"/>
              <a:gd name="connsiteY1" fmla="*/ 0 h 5150224"/>
              <a:gd name="connsiteX2" fmla="*/ 4034118 w 4034157"/>
              <a:gd name="connsiteY2" fmla="*/ 2602006 h 5150224"/>
              <a:gd name="connsiteX3" fmla="*/ 3845859 w 4034157"/>
              <a:gd name="connsiteY3" fmla="*/ 5150224 h 5150224"/>
              <a:gd name="connsiteX4" fmla="*/ 0 w 4034157"/>
              <a:gd name="connsiteY4" fmla="*/ 5150224 h 5150224"/>
              <a:gd name="connsiteX5" fmla="*/ 0 w 4034157"/>
              <a:gd name="connsiteY5" fmla="*/ 6724 h 5150224"/>
              <a:gd name="connsiteX0" fmla="*/ 0 w 4034157"/>
              <a:gd name="connsiteY0" fmla="*/ 6724 h 5150224"/>
              <a:gd name="connsiteX1" fmla="*/ 3691218 w 4034157"/>
              <a:gd name="connsiteY1" fmla="*/ 0 h 5150224"/>
              <a:gd name="connsiteX2" fmla="*/ 4034118 w 4034157"/>
              <a:gd name="connsiteY2" fmla="*/ 2602006 h 5150224"/>
              <a:gd name="connsiteX3" fmla="*/ 3704665 w 4034157"/>
              <a:gd name="connsiteY3" fmla="*/ 5150224 h 5150224"/>
              <a:gd name="connsiteX4" fmla="*/ 0 w 4034157"/>
              <a:gd name="connsiteY4" fmla="*/ 5150224 h 5150224"/>
              <a:gd name="connsiteX5" fmla="*/ 0 w 4034157"/>
              <a:gd name="connsiteY5" fmla="*/ 6724 h 5150224"/>
              <a:gd name="connsiteX0" fmla="*/ 0 w 4034157"/>
              <a:gd name="connsiteY0" fmla="*/ 6724 h 5150224"/>
              <a:gd name="connsiteX1" fmla="*/ 3691218 w 4034157"/>
              <a:gd name="connsiteY1" fmla="*/ 0 h 5150224"/>
              <a:gd name="connsiteX2" fmla="*/ 4034118 w 4034157"/>
              <a:gd name="connsiteY2" fmla="*/ 2602006 h 5150224"/>
              <a:gd name="connsiteX3" fmla="*/ 3704665 w 4034157"/>
              <a:gd name="connsiteY3" fmla="*/ 5150224 h 5150224"/>
              <a:gd name="connsiteX4" fmla="*/ 0 w 4034157"/>
              <a:gd name="connsiteY4" fmla="*/ 5150224 h 5150224"/>
              <a:gd name="connsiteX5" fmla="*/ 0 w 4034157"/>
              <a:gd name="connsiteY5" fmla="*/ 6724 h 5150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4157" h="5150224">
                <a:moveTo>
                  <a:pt x="0" y="6724"/>
                </a:moveTo>
                <a:lnTo>
                  <a:pt x="3691218" y="0"/>
                </a:lnTo>
                <a:cubicBezTo>
                  <a:pt x="3943350" y="763121"/>
                  <a:pt x="4036359" y="1745877"/>
                  <a:pt x="4034118" y="2602006"/>
                </a:cubicBezTo>
                <a:cubicBezTo>
                  <a:pt x="4036359" y="3460377"/>
                  <a:pt x="3904130" y="4365812"/>
                  <a:pt x="3704665" y="5150224"/>
                </a:cubicBezTo>
                <a:lnTo>
                  <a:pt x="0" y="5150224"/>
                </a:lnTo>
                <a:lnTo>
                  <a:pt x="0" y="672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p:cNvSpPr>
            <a:spLocks noGrp="1"/>
          </p:cNvSpPr>
          <p:nvPr>
            <p:ph type="ctrTitle" hasCustomPrompt="1"/>
          </p:nvPr>
        </p:nvSpPr>
        <p:spPr>
          <a:xfrm>
            <a:off x="4572000" y="666750"/>
            <a:ext cx="3894138" cy="1050060"/>
          </a:xfrm>
          <a:noFill/>
        </p:spPr>
        <p:txBody>
          <a:bodyPr wrap="square" bIns="0" rtlCol="0" anchor="b">
            <a:noAutofit/>
          </a:bodyPr>
          <a:lstStyle>
            <a:lvl1pPr>
              <a:defRPr kumimoji="0" lang="en-US" sz="2000" i="0" u="none" strike="noStrike" cap="none" spc="0" normalizeH="0" baseline="0" dirty="0">
                <a:ln>
                  <a:noFill/>
                </a:ln>
                <a:effectLst/>
                <a:uLnTx/>
                <a:uFillTx/>
                <a:ea typeface="+mn-ea"/>
                <a:cs typeface="Arial" panose="020B0604020202020204" pitchFamily="34" charset="0"/>
              </a:defRPr>
            </a:lvl1pPr>
          </a:lstStyle>
          <a:p>
            <a:pPr marL="0" marR="0" lvl="0" indent="0" fontAlgn="auto">
              <a:spcAft>
                <a:spcPts val="0"/>
              </a:spcAft>
              <a:buClrTx/>
              <a:buSzTx/>
              <a:buFontTx/>
              <a:tabLst/>
            </a:pPr>
            <a:r>
              <a:rPr lang="en-US" dirty="0" smtClean="0"/>
              <a:t>Insert presentation title here</a:t>
            </a:r>
          </a:p>
        </p:txBody>
      </p:sp>
      <p:sp>
        <p:nvSpPr>
          <p:cNvPr id="3" name="Subtitle 2"/>
          <p:cNvSpPr>
            <a:spLocks noGrp="1"/>
          </p:cNvSpPr>
          <p:nvPr>
            <p:ph type="subTitle" idx="1" hasCustomPrompt="1"/>
          </p:nvPr>
        </p:nvSpPr>
        <p:spPr>
          <a:xfrm>
            <a:off x="4571768" y="1752970"/>
            <a:ext cx="3907231" cy="815418"/>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kumimoji="0" lang="en-US" sz="1600" b="0" i="0" u="none" strike="noStrike" kern="1200" cap="none" spc="0" normalizeH="0" baseline="0">
                <a:ln>
                  <a:noFill/>
                </a:ln>
                <a:solidFill>
                  <a:schemeClr val="accent3"/>
                </a:solidFill>
                <a:effectLst/>
                <a:uLnTx/>
                <a:uFillTx/>
                <a:latin typeface="+mj-lt"/>
                <a:ea typeface="+mn-ea"/>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Presentation Subtitle</a:t>
            </a:r>
          </a:p>
        </p:txBody>
      </p:sp>
      <p:sp>
        <p:nvSpPr>
          <p:cNvPr id="80" name="Text Placeholder 79"/>
          <p:cNvSpPr>
            <a:spLocks noGrp="1"/>
          </p:cNvSpPr>
          <p:nvPr>
            <p:ph type="body" sz="quarter" idx="10" hasCustomPrompt="1"/>
          </p:nvPr>
        </p:nvSpPr>
        <p:spPr>
          <a:xfrm>
            <a:off x="4571740" y="2759075"/>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600" b="1" kern="1200">
                <a:solidFill>
                  <a:schemeClr val="accent2"/>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name</a:t>
            </a:r>
          </a:p>
        </p:txBody>
      </p:sp>
      <p:sp>
        <p:nvSpPr>
          <p:cNvPr id="81" name="Text Placeholder 79"/>
          <p:cNvSpPr>
            <a:spLocks noGrp="1"/>
          </p:cNvSpPr>
          <p:nvPr>
            <p:ph type="body" sz="quarter" idx="11" hasCustomPrompt="1"/>
          </p:nvPr>
        </p:nvSpPr>
        <p:spPr>
          <a:xfrm>
            <a:off x="4571740" y="3017019"/>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400" b="0" kern="1200">
                <a:solidFill>
                  <a:schemeClr val="accent3"/>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position</a:t>
            </a:r>
          </a:p>
        </p:txBody>
      </p:sp>
      <p:sp>
        <p:nvSpPr>
          <p:cNvPr id="82" name="Text Placeholder 79"/>
          <p:cNvSpPr>
            <a:spLocks noGrp="1"/>
          </p:cNvSpPr>
          <p:nvPr>
            <p:ph type="body" sz="quarter" idx="12" hasCustomPrompt="1"/>
          </p:nvPr>
        </p:nvSpPr>
        <p:spPr>
          <a:xfrm>
            <a:off x="4571740" y="3245555"/>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400" b="0" kern="1200">
                <a:solidFill>
                  <a:schemeClr val="accent3"/>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company </a:t>
            </a:r>
          </a:p>
        </p:txBody>
      </p:sp>
      <p:sp>
        <p:nvSpPr>
          <p:cNvPr id="85" name="Picture Placeholder 84"/>
          <p:cNvSpPr>
            <a:spLocks noGrp="1"/>
          </p:cNvSpPr>
          <p:nvPr>
            <p:ph type="pic" sz="quarter" idx="13" hasCustomPrompt="1"/>
          </p:nvPr>
        </p:nvSpPr>
        <p:spPr>
          <a:xfrm>
            <a:off x="7449954" y="2750875"/>
            <a:ext cx="1016184" cy="732814"/>
          </a:xfrm>
        </p:spPr>
        <p:txBody>
          <a:bodyPr/>
          <a:lstStyle>
            <a:lvl1pPr marL="0" indent="0" algn="ctr">
              <a:buFontTx/>
              <a:buNone/>
              <a:defRPr/>
            </a:lvl1pPr>
          </a:lstStyle>
          <a:p>
            <a:r>
              <a:rPr lang="en-AU" dirty="0" smtClean="0"/>
              <a:t>Insert logo here</a:t>
            </a:r>
            <a:endParaRPr lang="en-AU" dirty="0"/>
          </a:p>
        </p:txBody>
      </p:sp>
      <p:sp>
        <p:nvSpPr>
          <p:cNvPr id="74" name="Text Placeholder 79"/>
          <p:cNvSpPr>
            <a:spLocks noGrp="1"/>
          </p:cNvSpPr>
          <p:nvPr>
            <p:ph type="body" sz="quarter" idx="14" hasCustomPrompt="1"/>
          </p:nvPr>
        </p:nvSpPr>
        <p:spPr>
          <a:xfrm>
            <a:off x="4571740" y="3593610"/>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600" b="1" kern="1200">
                <a:solidFill>
                  <a:schemeClr val="accent2"/>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name</a:t>
            </a:r>
          </a:p>
        </p:txBody>
      </p:sp>
      <p:sp>
        <p:nvSpPr>
          <p:cNvPr id="75" name="Text Placeholder 79"/>
          <p:cNvSpPr>
            <a:spLocks noGrp="1"/>
          </p:cNvSpPr>
          <p:nvPr>
            <p:ph type="body" sz="quarter" idx="15" hasCustomPrompt="1"/>
          </p:nvPr>
        </p:nvSpPr>
        <p:spPr>
          <a:xfrm>
            <a:off x="4571740" y="3851554"/>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400" b="0" kern="1200">
                <a:solidFill>
                  <a:schemeClr val="accent3"/>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position</a:t>
            </a:r>
          </a:p>
        </p:txBody>
      </p:sp>
      <p:sp>
        <p:nvSpPr>
          <p:cNvPr id="76" name="Text Placeholder 79"/>
          <p:cNvSpPr>
            <a:spLocks noGrp="1"/>
          </p:cNvSpPr>
          <p:nvPr>
            <p:ph type="body" sz="quarter" idx="16" hasCustomPrompt="1"/>
          </p:nvPr>
        </p:nvSpPr>
        <p:spPr>
          <a:xfrm>
            <a:off x="4571740" y="4080090"/>
            <a:ext cx="2687128" cy="232161"/>
          </a:xfrm>
        </p:spPr>
        <p:txBody>
          <a:bodyPr/>
          <a:lstStyle>
            <a:lvl1pPr marL="0" marR="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lang="en-AU" sz="1400" b="0" kern="1200">
                <a:solidFill>
                  <a:schemeClr val="accent3"/>
                </a:solidFill>
                <a:latin typeface="+mj-lt"/>
                <a:ea typeface="+mn-ea"/>
                <a:cs typeface="Arial" panose="020B0604020202020204" pitchFamily="34" charset="0"/>
              </a:defRPr>
            </a:lvl1pPr>
          </a:lstStyle>
          <a:p>
            <a:pPr marL="0" marR="0" lvl="0" indent="0" algn="l" defTabSz="685800" rtl="0" eaLnBrk="1" fontAlgn="auto" latinLnBrk="0" hangingPunct="1">
              <a:lnSpc>
                <a:spcPct val="90000"/>
              </a:lnSpc>
              <a:spcBef>
                <a:spcPts val="1200"/>
              </a:spcBef>
              <a:spcAft>
                <a:spcPts val="600"/>
              </a:spcAft>
              <a:buClrTx/>
              <a:buSzTx/>
              <a:buFont typeface="Arial" panose="020B0604020202020204" pitchFamily="34" charset="0"/>
              <a:buNone/>
              <a:tabLst/>
              <a:defRPr/>
            </a:pPr>
            <a:r>
              <a:rPr lang="en-US" dirty="0" smtClean="0"/>
              <a:t>Presenter’s company </a:t>
            </a:r>
          </a:p>
        </p:txBody>
      </p:sp>
      <p:sp>
        <p:nvSpPr>
          <p:cNvPr id="77" name="Picture Placeholder 84"/>
          <p:cNvSpPr>
            <a:spLocks noGrp="1"/>
          </p:cNvSpPr>
          <p:nvPr>
            <p:ph type="pic" sz="quarter" idx="17" hasCustomPrompt="1"/>
          </p:nvPr>
        </p:nvSpPr>
        <p:spPr>
          <a:xfrm>
            <a:off x="7449954" y="3585410"/>
            <a:ext cx="1016184" cy="732814"/>
          </a:xfrm>
        </p:spPr>
        <p:txBody>
          <a:bodyPr/>
          <a:lstStyle>
            <a:lvl1pPr marL="0" indent="0" algn="ctr">
              <a:buFontTx/>
              <a:buNone/>
              <a:defRPr/>
            </a:lvl1pPr>
          </a:lstStyle>
          <a:p>
            <a:r>
              <a:rPr lang="en-AU" dirty="0" smtClean="0"/>
              <a:t>Insert logo here</a:t>
            </a:r>
            <a:endParaRPr lang="en-AU" dirty="0"/>
          </a:p>
        </p:txBody>
      </p:sp>
      <p:grpSp>
        <p:nvGrpSpPr>
          <p:cNvPr id="78" name="Group 77"/>
          <p:cNvGrpSpPr/>
          <p:nvPr userDrawn="1"/>
        </p:nvGrpSpPr>
        <p:grpSpPr>
          <a:xfrm>
            <a:off x="4578428" y="4625975"/>
            <a:ext cx="2974819" cy="98115"/>
            <a:chOff x="4384063" y="4335946"/>
            <a:chExt cx="2974819" cy="98115"/>
          </a:xfrm>
          <a:solidFill>
            <a:schemeClr val="bg1">
              <a:lumMod val="65000"/>
            </a:schemeClr>
          </a:solidFill>
        </p:grpSpPr>
        <p:sp>
          <p:nvSpPr>
            <p:cNvPr id="79" name="Freeform 6"/>
            <p:cNvSpPr>
              <a:spLocks noEditPoints="1"/>
            </p:cNvSpPr>
            <p:nvPr/>
          </p:nvSpPr>
          <p:spPr bwMode="auto">
            <a:xfrm>
              <a:off x="4384063" y="4337667"/>
              <a:ext cx="72295" cy="94672"/>
            </a:xfrm>
            <a:custGeom>
              <a:avLst/>
              <a:gdLst>
                <a:gd name="T0" fmla="*/ 36 w 42"/>
                <a:gd name="T1" fmla="*/ 55 h 55"/>
                <a:gd name="T2" fmla="*/ 32 w 42"/>
                <a:gd name="T3" fmla="*/ 43 h 55"/>
                <a:gd name="T4" fmla="*/ 10 w 42"/>
                <a:gd name="T5" fmla="*/ 43 h 55"/>
                <a:gd name="T6" fmla="*/ 6 w 42"/>
                <a:gd name="T7" fmla="*/ 55 h 55"/>
                <a:gd name="T8" fmla="*/ 0 w 42"/>
                <a:gd name="T9" fmla="*/ 55 h 55"/>
                <a:gd name="T10" fmla="*/ 19 w 42"/>
                <a:gd name="T11" fmla="*/ 0 h 55"/>
                <a:gd name="T12" fmla="*/ 23 w 42"/>
                <a:gd name="T13" fmla="*/ 0 h 55"/>
                <a:gd name="T14" fmla="*/ 42 w 42"/>
                <a:gd name="T15" fmla="*/ 55 h 55"/>
                <a:gd name="T16" fmla="*/ 36 w 42"/>
                <a:gd name="T17" fmla="*/ 55 h 55"/>
                <a:gd name="T18" fmla="*/ 21 w 42"/>
                <a:gd name="T19" fmla="*/ 8 h 55"/>
                <a:gd name="T20" fmla="*/ 11 w 42"/>
                <a:gd name="T21" fmla="*/ 37 h 55"/>
                <a:gd name="T22" fmla="*/ 31 w 42"/>
                <a:gd name="T23" fmla="*/ 37 h 55"/>
                <a:gd name="T24" fmla="*/ 21 w 42"/>
                <a:gd name="T2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5">
                  <a:moveTo>
                    <a:pt x="36" y="55"/>
                  </a:moveTo>
                  <a:lnTo>
                    <a:pt x="32" y="43"/>
                  </a:lnTo>
                  <a:lnTo>
                    <a:pt x="10" y="43"/>
                  </a:lnTo>
                  <a:lnTo>
                    <a:pt x="6" y="55"/>
                  </a:lnTo>
                  <a:lnTo>
                    <a:pt x="0" y="55"/>
                  </a:lnTo>
                  <a:lnTo>
                    <a:pt x="19" y="0"/>
                  </a:lnTo>
                  <a:lnTo>
                    <a:pt x="23" y="0"/>
                  </a:lnTo>
                  <a:lnTo>
                    <a:pt x="42" y="55"/>
                  </a:lnTo>
                  <a:lnTo>
                    <a:pt x="36" y="55"/>
                  </a:lnTo>
                  <a:close/>
                  <a:moveTo>
                    <a:pt x="21" y="8"/>
                  </a:moveTo>
                  <a:lnTo>
                    <a:pt x="11" y="37"/>
                  </a:lnTo>
                  <a:lnTo>
                    <a:pt x="31" y="37"/>
                  </a:lnTo>
                  <a:lnTo>
                    <a:pt x="21"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3" name="Freeform 7"/>
            <p:cNvSpPr>
              <a:spLocks/>
            </p:cNvSpPr>
            <p:nvPr/>
          </p:nvSpPr>
          <p:spPr bwMode="auto">
            <a:xfrm>
              <a:off x="4497669" y="4337667"/>
              <a:ext cx="77459" cy="94672"/>
            </a:xfrm>
            <a:custGeom>
              <a:avLst/>
              <a:gdLst>
                <a:gd name="T0" fmla="*/ 39 w 45"/>
                <a:gd name="T1" fmla="*/ 55 h 55"/>
                <a:gd name="T2" fmla="*/ 39 w 45"/>
                <a:gd name="T3" fmla="*/ 13 h 55"/>
                <a:gd name="T4" fmla="*/ 25 w 45"/>
                <a:gd name="T5" fmla="*/ 46 h 55"/>
                <a:gd name="T6" fmla="*/ 20 w 45"/>
                <a:gd name="T7" fmla="*/ 46 h 55"/>
                <a:gd name="T8" fmla="*/ 5 w 45"/>
                <a:gd name="T9" fmla="*/ 13 h 55"/>
                <a:gd name="T10" fmla="*/ 5 w 45"/>
                <a:gd name="T11" fmla="*/ 55 h 55"/>
                <a:gd name="T12" fmla="*/ 0 w 45"/>
                <a:gd name="T13" fmla="*/ 55 h 55"/>
                <a:gd name="T14" fmla="*/ 0 w 45"/>
                <a:gd name="T15" fmla="*/ 0 h 55"/>
                <a:gd name="T16" fmla="*/ 5 w 45"/>
                <a:gd name="T17" fmla="*/ 0 h 55"/>
                <a:gd name="T18" fmla="*/ 23 w 45"/>
                <a:gd name="T19" fmla="*/ 39 h 55"/>
                <a:gd name="T20" fmla="*/ 39 w 45"/>
                <a:gd name="T21" fmla="*/ 0 h 55"/>
                <a:gd name="T22" fmla="*/ 45 w 45"/>
                <a:gd name="T23" fmla="*/ 0 h 55"/>
                <a:gd name="T24" fmla="*/ 45 w 45"/>
                <a:gd name="T25" fmla="*/ 55 h 55"/>
                <a:gd name="T26" fmla="*/ 39 w 45"/>
                <a:gd name="T27"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 h="55">
                  <a:moveTo>
                    <a:pt x="39" y="55"/>
                  </a:moveTo>
                  <a:lnTo>
                    <a:pt x="39" y="13"/>
                  </a:lnTo>
                  <a:lnTo>
                    <a:pt x="25" y="46"/>
                  </a:lnTo>
                  <a:lnTo>
                    <a:pt x="20" y="46"/>
                  </a:lnTo>
                  <a:lnTo>
                    <a:pt x="5" y="13"/>
                  </a:lnTo>
                  <a:lnTo>
                    <a:pt x="5" y="55"/>
                  </a:lnTo>
                  <a:lnTo>
                    <a:pt x="0" y="55"/>
                  </a:lnTo>
                  <a:lnTo>
                    <a:pt x="0" y="0"/>
                  </a:lnTo>
                  <a:lnTo>
                    <a:pt x="5" y="0"/>
                  </a:lnTo>
                  <a:lnTo>
                    <a:pt x="23" y="39"/>
                  </a:lnTo>
                  <a:lnTo>
                    <a:pt x="39" y="0"/>
                  </a:lnTo>
                  <a:lnTo>
                    <a:pt x="45" y="0"/>
                  </a:lnTo>
                  <a:lnTo>
                    <a:pt x="45" y="55"/>
                  </a:lnTo>
                  <a:lnTo>
                    <a:pt x="39"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4" name="Freeform 8"/>
            <p:cNvSpPr>
              <a:spLocks/>
            </p:cNvSpPr>
            <p:nvPr/>
          </p:nvSpPr>
          <p:spPr bwMode="auto">
            <a:xfrm>
              <a:off x="4618161" y="4335946"/>
              <a:ext cx="61967" cy="98115"/>
            </a:xfrm>
            <a:custGeom>
              <a:avLst/>
              <a:gdLst>
                <a:gd name="T0" fmla="*/ 45 w 47"/>
                <a:gd name="T1" fmla="*/ 58 h 70"/>
                <a:gd name="T2" fmla="*/ 40 w 47"/>
                <a:gd name="T3" fmla="*/ 64 h 70"/>
                <a:gd name="T4" fmla="*/ 33 w 47"/>
                <a:gd name="T5" fmla="*/ 68 h 70"/>
                <a:gd name="T6" fmla="*/ 23 w 47"/>
                <a:gd name="T7" fmla="*/ 70 h 70"/>
                <a:gd name="T8" fmla="*/ 10 w 47"/>
                <a:gd name="T9" fmla="*/ 68 h 70"/>
                <a:gd name="T10" fmla="*/ 0 w 47"/>
                <a:gd name="T11" fmla="*/ 61 h 70"/>
                <a:gd name="T12" fmla="*/ 5 w 47"/>
                <a:gd name="T13" fmla="*/ 56 h 70"/>
                <a:gd name="T14" fmla="*/ 13 w 47"/>
                <a:gd name="T15" fmla="*/ 62 h 70"/>
                <a:gd name="T16" fmla="*/ 23 w 47"/>
                <a:gd name="T17" fmla="*/ 63 h 70"/>
                <a:gd name="T18" fmla="*/ 35 w 47"/>
                <a:gd name="T19" fmla="*/ 60 h 70"/>
                <a:gd name="T20" fmla="*/ 39 w 47"/>
                <a:gd name="T21" fmla="*/ 50 h 70"/>
                <a:gd name="T22" fmla="*/ 39 w 47"/>
                <a:gd name="T23" fmla="*/ 46 h 70"/>
                <a:gd name="T24" fmla="*/ 36 w 47"/>
                <a:gd name="T25" fmla="*/ 42 h 70"/>
                <a:gd name="T26" fmla="*/ 33 w 47"/>
                <a:gd name="T27" fmla="*/ 40 h 70"/>
                <a:gd name="T28" fmla="*/ 27 w 47"/>
                <a:gd name="T29" fmla="*/ 39 h 70"/>
                <a:gd name="T30" fmla="*/ 19 w 47"/>
                <a:gd name="T31" fmla="*/ 37 h 70"/>
                <a:gd name="T32" fmla="*/ 7 w 47"/>
                <a:gd name="T33" fmla="*/ 32 h 70"/>
                <a:gd name="T34" fmla="*/ 1 w 47"/>
                <a:gd name="T35" fmla="*/ 19 h 70"/>
                <a:gd name="T36" fmla="*/ 3 w 47"/>
                <a:gd name="T37" fmla="*/ 12 h 70"/>
                <a:gd name="T38" fmla="*/ 7 w 47"/>
                <a:gd name="T39" fmla="*/ 5 h 70"/>
                <a:gd name="T40" fmla="*/ 14 w 47"/>
                <a:gd name="T41" fmla="*/ 2 h 70"/>
                <a:gd name="T42" fmla="*/ 23 w 47"/>
                <a:gd name="T43" fmla="*/ 0 h 70"/>
                <a:gd name="T44" fmla="*/ 35 w 47"/>
                <a:gd name="T45" fmla="*/ 2 h 70"/>
                <a:gd name="T46" fmla="*/ 44 w 47"/>
                <a:gd name="T47" fmla="*/ 8 h 70"/>
                <a:gd name="T48" fmla="*/ 39 w 47"/>
                <a:gd name="T49" fmla="*/ 12 h 70"/>
                <a:gd name="T50" fmla="*/ 32 w 47"/>
                <a:gd name="T51" fmla="*/ 8 h 70"/>
                <a:gd name="T52" fmla="*/ 23 w 47"/>
                <a:gd name="T53" fmla="*/ 7 h 70"/>
                <a:gd name="T54" fmla="*/ 12 w 47"/>
                <a:gd name="T55" fmla="*/ 10 h 70"/>
                <a:gd name="T56" fmla="*/ 9 w 47"/>
                <a:gd name="T57" fmla="*/ 19 h 70"/>
                <a:gd name="T58" fmla="*/ 12 w 47"/>
                <a:gd name="T59" fmla="*/ 27 h 70"/>
                <a:gd name="T60" fmla="*/ 16 w 47"/>
                <a:gd name="T61" fmla="*/ 29 h 70"/>
                <a:gd name="T62" fmla="*/ 21 w 47"/>
                <a:gd name="T63" fmla="*/ 31 h 70"/>
                <a:gd name="T64" fmla="*/ 28 w 47"/>
                <a:gd name="T65" fmla="*/ 32 h 70"/>
                <a:gd name="T66" fmla="*/ 33 w 47"/>
                <a:gd name="T67" fmla="*/ 33 h 70"/>
                <a:gd name="T68" fmla="*/ 36 w 47"/>
                <a:gd name="T69" fmla="*/ 34 h 70"/>
                <a:gd name="T70" fmla="*/ 39 w 47"/>
                <a:gd name="T71" fmla="*/ 35 h 70"/>
                <a:gd name="T72" fmla="*/ 41 w 47"/>
                <a:gd name="T73" fmla="*/ 37 h 70"/>
                <a:gd name="T74" fmla="*/ 47 w 47"/>
                <a:gd name="T75" fmla="*/ 50 h 70"/>
                <a:gd name="T76" fmla="*/ 45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5" y="58"/>
                  </a:moveTo>
                  <a:cubicBezTo>
                    <a:pt x="44" y="61"/>
                    <a:pt x="42" y="63"/>
                    <a:pt x="40" y="64"/>
                  </a:cubicBezTo>
                  <a:cubicBezTo>
                    <a:pt x="38" y="66"/>
                    <a:pt x="36" y="67"/>
                    <a:pt x="33" y="68"/>
                  </a:cubicBezTo>
                  <a:cubicBezTo>
                    <a:pt x="30" y="69"/>
                    <a:pt x="27" y="70"/>
                    <a:pt x="23" y="70"/>
                  </a:cubicBezTo>
                  <a:cubicBezTo>
                    <a:pt x="18" y="70"/>
                    <a:pt x="14" y="69"/>
                    <a:pt x="10" y="68"/>
                  </a:cubicBezTo>
                  <a:cubicBezTo>
                    <a:pt x="6" y="66"/>
                    <a:pt x="3" y="64"/>
                    <a:pt x="0" y="61"/>
                  </a:cubicBezTo>
                  <a:cubicBezTo>
                    <a:pt x="5" y="56"/>
                    <a:pt x="5" y="56"/>
                    <a:pt x="5" y="56"/>
                  </a:cubicBezTo>
                  <a:cubicBezTo>
                    <a:pt x="7" y="58"/>
                    <a:pt x="10" y="60"/>
                    <a:pt x="13" y="62"/>
                  </a:cubicBezTo>
                  <a:cubicBezTo>
                    <a:pt x="16" y="63"/>
                    <a:pt x="19" y="63"/>
                    <a:pt x="23" y="63"/>
                  </a:cubicBezTo>
                  <a:cubicBezTo>
                    <a:pt x="28" y="63"/>
                    <a:pt x="32" y="62"/>
                    <a:pt x="35" y="60"/>
                  </a:cubicBezTo>
                  <a:cubicBezTo>
                    <a:pt x="38" y="58"/>
                    <a:pt x="39" y="55"/>
                    <a:pt x="39" y="50"/>
                  </a:cubicBezTo>
                  <a:cubicBezTo>
                    <a:pt x="39" y="49"/>
                    <a:pt x="39" y="47"/>
                    <a:pt x="39" y="46"/>
                  </a:cubicBezTo>
                  <a:cubicBezTo>
                    <a:pt x="38" y="44"/>
                    <a:pt x="37" y="43"/>
                    <a:pt x="36" y="42"/>
                  </a:cubicBezTo>
                  <a:cubicBezTo>
                    <a:pt x="35" y="41"/>
                    <a:pt x="34" y="40"/>
                    <a:pt x="33" y="40"/>
                  </a:cubicBezTo>
                  <a:cubicBezTo>
                    <a:pt x="32" y="39"/>
                    <a:pt x="30" y="39"/>
                    <a:pt x="27" y="39"/>
                  </a:cubicBezTo>
                  <a:cubicBezTo>
                    <a:pt x="19" y="37"/>
                    <a:pt x="19" y="37"/>
                    <a:pt x="19" y="37"/>
                  </a:cubicBezTo>
                  <a:cubicBezTo>
                    <a:pt x="14" y="37"/>
                    <a:pt x="10" y="35"/>
                    <a:pt x="7" y="32"/>
                  </a:cubicBezTo>
                  <a:cubicBezTo>
                    <a:pt x="3" y="29"/>
                    <a:pt x="1" y="25"/>
                    <a:pt x="1" y="19"/>
                  </a:cubicBezTo>
                  <a:cubicBezTo>
                    <a:pt x="1" y="17"/>
                    <a:pt x="2" y="14"/>
                    <a:pt x="3" y="12"/>
                  </a:cubicBezTo>
                  <a:cubicBezTo>
                    <a:pt x="4" y="9"/>
                    <a:pt x="6" y="7"/>
                    <a:pt x="7" y="5"/>
                  </a:cubicBezTo>
                  <a:cubicBezTo>
                    <a:pt x="9" y="4"/>
                    <a:pt x="12" y="2"/>
                    <a:pt x="14" y="2"/>
                  </a:cubicBezTo>
                  <a:cubicBezTo>
                    <a:pt x="17" y="1"/>
                    <a:pt x="20" y="0"/>
                    <a:pt x="23" y="0"/>
                  </a:cubicBezTo>
                  <a:cubicBezTo>
                    <a:pt x="28" y="0"/>
                    <a:pt x="31" y="1"/>
                    <a:pt x="35" y="2"/>
                  </a:cubicBezTo>
                  <a:cubicBezTo>
                    <a:pt x="38" y="3"/>
                    <a:pt x="41" y="5"/>
                    <a:pt x="44" y="8"/>
                  </a:cubicBezTo>
                  <a:cubicBezTo>
                    <a:pt x="39" y="12"/>
                    <a:pt x="39" y="12"/>
                    <a:pt x="39" y="12"/>
                  </a:cubicBezTo>
                  <a:cubicBezTo>
                    <a:pt x="37" y="10"/>
                    <a:pt x="35" y="9"/>
                    <a:pt x="32" y="8"/>
                  </a:cubicBezTo>
                  <a:cubicBezTo>
                    <a:pt x="30" y="7"/>
                    <a:pt x="27" y="7"/>
                    <a:pt x="23" y="7"/>
                  </a:cubicBezTo>
                  <a:cubicBezTo>
                    <a:pt x="18" y="7"/>
                    <a:pt x="15" y="8"/>
                    <a:pt x="12" y="10"/>
                  </a:cubicBezTo>
                  <a:cubicBezTo>
                    <a:pt x="10" y="12"/>
                    <a:pt x="9" y="15"/>
                    <a:pt x="9" y="19"/>
                  </a:cubicBezTo>
                  <a:cubicBezTo>
                    <a:pt x="9" y="23"/>
                    <a:pt x="10" y="25"/>
                    <a:pt x="12" y="27"/>
                  </a:cubicBezTo>
                  <a:cubicBezTo>
                    <a:pt x="13" y="28"/>
                    <a:pt x="14" y="29"/>
                    <a:pt x="16" y="29"/>
                  </a:cubicBezTo>
                  <a:cubicBezTo>
                    <a:pt x="17" y="30"/>
                    <a:pt x="19" y="30"/>
                    <a:pt x="21" y="31"/>
                  </a:cubicBezTo>
                  <a:cubicBezTo>
                    <a:pt x="28" y="32"/>
                    <a:pt x="28" y="32"/>
                    <a:pt x="28" y="32"/>
                  </a:cubicBezTo>
                  <a:cubicBezTo>
                    <a:pt x="30" y="32"/>
                    <a:pt x="31" y="32"/>
                    <a:pt x="33" y="33"/>
                  </a:cubicBezTo>
                  <a:cubicBezTo>
                    <a:pt x="34" y="33"/>
                    <a:pt x="35" y="33"/>
                    <a:pt x="36" y="34"/>
                  </a:cubicBezTo>
                  <a:cubicBezTo>
                    <a:pt x="37" y="34"/>
                    <a:pt x="38" y="35"/>
                    <a:pt x="39" y="35"/>
                  </a:cubicBezTo>
                  <a:cubicBezTo>
                    <a:pt x="39" y="36"/>
                    <a:pt x="40" y="36"/>
                    <a:pt x="41" y="37"/>
                  </a:cubicBezTo>
                  <a:cubicBezTo>
                    <a:pt x="45" y="40"/>
                    <a:pt x="47" y="45"/>
                    <a:pt x="47" y="50"/>
                  </a:cubicBezTo>
                  <a:cubicBezTo>
                    <a:pt x="47" y="53"/>
                    <a:pt x="46" y="56"/>
                    <a:pt x="45"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6" name="Freeform 9"/>
            <p:cNvSpPr>
              <a:spLocks noEditPoints="1"/>
            </p:cNvSpPr>
            <p:nvPr/>
          </p:nvSpPr>
          <p:spPr bwMode="auto">
            <a:xfrm>
              <a:off x="4726603" y="4337667"/>
              <a:ext cx="61967" cy="94672"/>
            </a:xfrm>
            <a:custGeom>
              <a:avLst/>
              <a:gdLst>
                <a:gd name="T0" fmla="*/ 39 w 48"/>
                <a:gd name="T1" fmla="*/ 68 h 68"/>
                <a:gd name="T2" fmla="*/ 24 w 48"/>
                <a:gd name="T3" fmla="*/ 38 h 68"/>
                <a:gd name="T4" fmla="*/ 7 w 48"/>
                <a:gd name="T5" fmla="*/ 38 h 68"/>
                <a:gd name="T6" fmla="*/ 7 w 48"/>
                <a:gd name="T7" fmla="*/ 68 h 68"/>
                <a:gd name="T8" fmla="*/ 0 w 48"/>
                <a:gd name="T9" fmla="*/ 68 h 68"/>
                <a:gd name="T10" fmla="*/ 0 w 48"/>
                <a:gd name="T11" fmla="*/ 0 h 68"/>
                <a:gd name="T12" fmla="*/ 26 w 48"/>
                <a:gd name="T13" fmla="*/ 0 h 68"/>
                <a:gd name="T14" fmla="*/ 34 w 48"/>
                <a:gd name="T15" fmla="*/ 1 h 68"/>
                <a:gd name="T16" fmla="*/ 41 w 48"/>
                <a:gd name="T17" fmla="*/ 5 h 68"/>
                <a:gd name="T18" fmla="*/ 45 w 48"/>
                <a:gd name="T19" fmla="*/ 11 h 68"/>
                <a:gd name="T20" fmla="*/ 46 w 48"/>
                <a:gd name="T21" fmla="*/ 19 h 68"/>
                <a:gd name="T22" fmla="*/ 42 w 48"/>
                <a:gd name="T23" fmla="*/ 31 h 68"/>
                <a:gd name="T24" fmla="*/ 32 w 48"/>
                <a:gd name="T25" fmla="*/ 37 h 68"/>
                <a:gd name="T26" fmla="*/ 48 w 48"/>
                <a:gd name="T27" fmla="*/ 68 h 68"/>
                <a:gd name="T28" fmla="*/ 39 w 48"/>
                <a:gd name="T29" fmla="*/ 68 h 68"/>
                <a:gd name="T30" fmla="*/ 35 w 48"/>
                <a:gd name="T31" fmla="*/ 9 h 68"/>
                <a:gd name="T32" fmla="*/ 26 w 48"/>
                <a:gd name="T33" fmla="*/ 6 h 68"/>
                <a:gd name="T34" fmla="*/ 7 w 48"/>
                <a:gd name="T35" fmla="*/ 6 h 68"/>
                <a:gd name="T36" fmla="*/ 7 w 48"/>
                <a:gd name="T37" fmla="*/ 31 h 68"/>
                <a:gd name="T38" fmla="*/ 26 w 48"/>
                <a:gd name="T39" fmla="*/ 31 h 68"/>
                <a:gd name="T40" fmla="*/ 35 w 48"/>
                <a:gd name="T41" fmla="*/ 28 h 68"/>
                <a:gd name="T42" fmla="*/ 39 w 48"/>
                <a:gd name="T43" fmla="*/ 19 h 68"/>
                <a:gd name="T44" fmla="*/ 35 w 48"/>
                <a:gd name="T45"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68">
                  <a:moveTo>
                    <a:pt x="39" y="68"/>
                  </a:moveTo>
                  <a:cubicBezTo>
                    <a:pt x="24" y="38"/>
                    <a:pt x="24" y="38"/>
                    <a:pt x="24" y="38"/>
                  </a:cubicBezTo>
                  <a:cubicBezTo>
                    <a:pt x="7" y="38"/>
                    <a:pt x="7" y="38"/>
                    <a:pt x="7" y="38"/>
                  </a:cubicBezTo>
                  <a:cubicBezTo>
                    <a:pt x="7" y="68"/>
                    <a:pt x="7" y="68"/>
                    <a:pt x="7" y="68"/>
                  </a:cubicBezTo>
                  <a:cubicBezTo>
                    <a:pt x="0" y="68"/>
                    <a:pt x="0" y="68"/>
                    <a:pt x="0" y="68"/>
                  </a:cubicBezTo>
                  <a:cubicBezTo>
                    <a:pt x="0" y="0"/>
                    <a:pt x="0" y="0"/>
                    <a:pt x="0" y="0"/>
                  </a:cubicBezTo>
                  <a:cubicBezTo>
                    <a:pt x="26" y="0"/>
                    <a:pt x="26" y="0"/>
                    <a:pt x="26" y="0"/>
                  </a:cubicBezTo>
                  <a:cubicBezTo>
                    <a:pt x="29" y="0"/>
                    <a:pt x="32" y="0"/>
                    <a:pt x="34" y="1"/>
                  </a:cubicBezTo>
                  <a:cubicBezTo>
                    <a:pt x="37" y="2"/>
                    <a:pt x="39" y="3"/>
                    <a:pt x="41" y="5"/>
                  </a:cubicBezTo>
                  <a:cubicBezTo>
                    <a:pt x="43" y="6"/>
                    <a:pt x="44" y="8"/>
                    <a:pt x="45" y="11"/>
                  </a:cubicBezTo>
                  <a:cubicBezTo>
                    <a:pt x="46" y="13"/>
                    <a:pt x="46" y="16"/>
                    <a:pt x="46" y="19"/>
                  </a:cubicBezTo>
                  <a:cubicBezTo>
                    <a:pt x="46" y="24"/>
                    <a:pt x="45" y="28"/>
                    <a:pt x="42" y="31"/>
                  </a:cubicBezTo>
                  <a:cubicBezTo>
                    <a:pt x="40" y="34"/>
                    <a:pt x="36" y="36"/>
                    <a:pt x="32" y="37"/>
                  </a:cubicBezTo>
                  <a:cubicBezTo>
                    <a:pt x="48" y="68"/>
                    <a:pt x="48" y="68"/>
                    <a:pt x="48" y="68"/>
                  </a:cubicBezTo>
                  <a:lnTo>
                    <a:pt x="39" y="68"/>
                  </a:lnTo>
                  <a:close/>
                  <a:moveTo>
                    <a:pt x="35" y="9"/>
                  </a:moveTo>
                  <a:cubicBezTo>
                    <a:pt x="33" y="7"/>
                    <a:pt x="30" y="6"/>
                    <a:pt x="26" y="6"/>
                  </a:cubicBezTo>
                  <a:cubicBezTo>
                    <a:pt x="7" y="6"/>
                    <a:pt x="7" y="6"/>
                    <a:pt x="7" y="6"/>
                  </a:cubicBezTo>
                  <a:cubicBezTo>
                    <a:pt x="7" y="31"/>
                    <a:pt x="7" y="31"/>
                    <a:pt x="7" y="31"/>
                  </a:cubicBezTo>
                  <a:cubicBezTo>
                    <a:pt x="26" y="31"/>
                    <a:pt x="26" y="31"/>
                    <a:pt x="26" y="31"/>
                  </a:cubicBezTo>
                  <a:cubicBezTo>
                    <a:pt x="30" y="31"/>
                    <a:pt x="33" y="30"/>
                    <a:pt x="35" y="28"/>
                  </a:cubicBezTo>
                  <a:cubicBezTo>
                    <a:pt x="38" y="26"/>
                    <a:pt x="39" y="23"/>
                    <a:pt x="39" y="19"/>
                  </a:cubicBezTo>
                  <a:cubicBezTo>
                    <a:pt x="39" y="15"/>
                    <a:pt x="38" y="11"/>
                    <a:pt x="35" y="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7" name="Freeform 10"/>
            <p:cNvSpPr>
              <a:spLocks/>
            </p:cNvSpPr>
            <p:nvPr/>
          </p:nvSpPr>
          <p:spPr bwMode="auto">
            <a:xfrm>
              <a:off x="4828160" y="4335946"/>
              <a:ext cx="61967" cy="98115"/>
            </a:xfrm>
            <a:custGeom>
              <a:avLst/>
              <a:gdLst>
                <a:gd name="T0" fmla="*/ 45 w 47"/>
                <a:gd name="T1" fmla="*/ 58 h 70"/>
                <a:gd name="T2" fmla="*/ 41 w 47"/>
                <a:gd name="T3" fmla="*/ 64 h 70"/>
                <a:gd name="T4" fmla="*/ 33 w 47"/>
                <a:gd name="T5" fmla="*/ 68 h 70"/>
                <a:gd name="T6" fmla="*/ 24 w 47"/>
                <a:gd name="T7" fmla="*/ 70 h 70"/>
                <a:gd name="T8" fmla="*/ 10 w 47"/>
                <a:gd name="T9" fmla="*/ 68 h 70"/>
                <a:gd name="T10" fmla="*/ 0 w 47"/>
                <a:gd name="T11" fmla="*/ 61 h 70"/>
                <a:gd name="T12" fmla="*/ 5 w 47"/>
                <a:gd name="T13" fmla="*/ 56 h 70"/>
                <a:gd name="T14" fmla="*/ 14 w 47"/>
                <a:gd name="T15" fmla="*/ 62 h 70"/>
                <a:gd name="T16" fmla="*/ 24 w 47"/>
                <a:gd name="T17" fmla="*/ 63 h 70"/>
                <a:gd name="T18" fmla="*/ 36 w 47"/>
                <a:gd name="T19" fmla="*/ 60 h 70"/>
                <a:gd name="T20" fmla="*/ 40 w 47"/>
                <a:gd name="T21" fmla="*/ 50 h 70"/>
                <a:gd name="T22" fmla="*/ 39 w 47"/>
                <a:gd name="T23" fmla="*/ 46 h 70"/>
                <a:gd name="T24" fmla="*/ 37 w 47"/>
                <a:gd name="T25" fmla="*/ 42 h 70"/>
                <a:gd name="T26" fmla="*/ 33 w 47"/>
                <a:gd name="T27" fmla="*/ 40 h 70"/>
                <a:gd name="T28" fmla="*/ 28 w 47"/>
                <a:gd name="T29" fmla="*/ 39 h 70"/>
                <a:gd name="T30" fmla="*/ 20 w 47"/>
                <a:gd name="T31" fmla="*/ 37 h 70"/>
                <a:gd name="T32" fmla="*/ 7 w 47"/>
                <a:gd name="T33" fmla="*/ 32 h 70"/>
                <a:gd name="T34" fmla="*/ 2 w 47"/>
                <a:gd name="T35" fmla="*/ 19 h 70"/>
                <a:gd name="T36" fmla="*/ 3 w 47"/>
                <a:gd name="T37" fmla="*/ 12 h 70"/>
                <a:gd name="T38" fmla="*/ 8 w 47"/>
                <a:gd name="T39" fmla="*/ 5 h 70"/>
                <a:gd name="T40" fmla="*/ 15 w 47"/>
                <a:gd name="T41" fmla="*/ 2 h 70"/>
                <a:gd name="T42" fmla="*/ 24 w 47"/>
                <a:gd name="T43" fmla="*/ 0 h 70"/>
                <a:gd name="T44" fmla="*/ 35 w 47"/>
                <a:gd name="T45" fmla="*/ 2 h 70"/>
                <a:gd name="T46" fmla="*/ 44 w 47"/>
                <a:gd name="T47" fmla="*/ 8 h 70"/>
                <a:gd name="T48" fmla="*/ 39 w 47"/>
                <a:gd name="T49" fmla="*/ 12 h 70"/>
                <a:gd name="T50" fmla="*/ 33 w 47"/>
                <a:gd name="T51" fmla="*/ 8 h 70"/>
                <a:gd name="T52" fmla="*/ 24 w 47"/>
                <a:gd name="T53" fmla="*/ 7 h 70"/>
                <a:gd name="T54" fmla="*/ 13 w 47"/>
                <a:gd name="T55" fmla="*/ 10 h 70"/>
                <a:gd name="T56" fmla="*/ 9 w 47"/>
                <a:gd name="T57" fmla="*/ 19 h 70"/>
                <a:gd name="T58" fmla="*/ 12 w 47"/>
                <a:gd name="T59" fmla="*/ 27 h 70"/>
                <a:gd name="T60" fmla="*/ 16 w 47"/>
                <a:gd name="T61" fmla="*/ 29 h 70"/>
                <a:gd name="T62" fmla="*/ 21 w 47"/>
                <a:gd name="T63" fmla="*/ 31 h 70"/>
                <a:gd name="T64" fmla="*/ 29 w 47"/>
                <a:gd name="T65" fmla="*/ 32 h 70"/>
                <a:gd name="T66" fmla="*/ 33 w 47"/>
                <a:gd name="T67" fmla="*/ 33 h 70"/>
                <a:gd name="T68" fmla="*/ 36 w 47"/>
                <a:gd name="T69" fmla="*/ 34 h 70"/>
                <a:gd name="T70" fmla="*/ 39 w 47"/>
                <a:gd name="T71" fmla="*/ 35 h 70"/>
                <a:gd name="T72" fmla="*/ 41 w 47"/>
                <a:gd name="T73" fmla="*/ 37 h 70"/>
                <a:gd name="T74" fmla="*/ 47 w 47"/>
                <a:gd name="T75" fmla="*/ 50 h 70"/>
                <a:gd name="T76" fmla="*/ 45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5" y="58"/>
                  </a:moveTo>
                  <a:cubicBezTo>
                    <a:pt x="44" y="61"/>
                    <a:pt x="43" y="63"/>
                    <a:pt x="41" y="64"/>
                  </a:cubicBezTo>
                  <a:cubicBezTo>
                    <a:pt x="39" y="66"/>
                    <a:pt x="36" y="67"/>
                    <a:pt x="33" y="68"/>
                  </a:cubicBezTo>
                  <a:cubicBezTo>
                    <a:pt x="30" y="69"/>
                    <a:pt x="27" y="70"/>
                    <a:pt x="24" y="70"/>
                  </a:cubicBezTo>
                  <a:cubicBezTo>
                    <a:pt x="18" y="70"/>
                    <a:pt x="14" y="69"/>
                    <a:pt x="10" y="68"/>
                  </a:cubicBezTo>
                  <a:cubicBezTo>
                    <a:pt x="7" y="66"/>
                    <a:pt x="3" y="64"/>
                    <a:pt x="0" y="61"/>
                  </a:cubicBezTo>
                  <a:cubicBezTo>
                    <a:pt x="5" y="56"/>
                    <a:pt x="5" y="56"/>
                    <a:pt x="5" y="56"/>
                  </a:cubicBezTo>
                  <a:cubicBezTo>
                    <a:pt x="8" y="58"/>
                    <a:pt x="11" y="60"/>
                    <a:pt x="14" y="62"/>
                  </a:cubicBezTo>
                  <a:cubicBezTo>
                    <a:pt x="17" y="63"/>
                    <a:pt x="20" y="63"/>
                    <a:pt x="24" y="63"/>
                  </a:cubicBezTo>
                  <a:cubicBezTo>
                    <a:pt x="29" y="63"/>
                    <a:pt x="33" y="62"/>
                    <a:pt x="36" y="60"/>
                  </a:cubicBezTo>
                  <a:cubicBezTo>
                    <a:pt x="38" y="58"/>
                    <a:pt x="40" y="55"/>
                    <a:pt x="40" y="50"/>
                  </a:cubicBezTo>
                  <a:cubicBezTo>
                    <a:pt x="40" y="49"/>
                    <a:pt x="40" y="47"/>
                    <a:pt x="39" y="46"/>
                  </a:cubicBezTo>
                  <a:cubicBezTo>
                    <a:pt x="38" y="44"/>
                    <a:pt x="38" y="43"/>
                    <a:pt x="37" y="42"/>
                  </a:cubicBezTo>
                  <a:cubicBezTo>
                    <a:pt x="35" y="41"/>
                    <a:pt x="34" y="40"/>
                    <a:pt x="33" y="40"/>
                  </a:cubicBezTo>
                  <a:cubicBezTo>
                    <a:pt x="32" y="39"/>
                    <a:pt x="30" y="39"/>
                    <a:pt x="28" y="39"/>
                  </a:cubicBezTo>
                  <a:cubicBezTo>
                    <a:pt x="20" y="37"/>
                    <a:pt x="20" y="37"/>
                    <a:pt x="20" y="37"/>
                  </a:cubicBezTo>
                  <a:cubicBezTo>
                    <a:pt x="14" y="37"/>
                    <a:pt x="10" y="35"/>
                    <a:pt x="7" y="32"/>
                  </a:cubicBezTo>
                  <a:cubicBezTo>
                    <a:pt x="4" y="29"/>
                    <a:pt x="2" y="25"/>
                    <a:pt x="2" y="19"/>
                  </a:cubicBezTo>
                  <a:cubicBezTo>
                    <a:pt x="2" y="17"/>
                    <a:pt x="2" y="14"/>
                    <a:pt x="3" y="12"/>
                  </a:cubicBezTo>
                  <a:cubicBezTo>
                    <a:pt x="4" y="9"/>
                    <a:pt x="6" y="7"/>
                    <a:pt x="8" y="5"/>
                  </a:cubicBezTo>
                  <a:cubicBezTo>
                    <a:pt x="10" y="4"/>
                    <a:pt x="12" y="2"/>
                    <a:pt x="15" y="2"/>
                  </a:cubicBezTo>
                  <a:cubicBezTo>
                    <a:pt x="17" y="1"/>
                    <a:pt x="20" y="0"/>
                    <a:pt x="24" y="0"/>
                  </a:cubicBezTo>
                  <a:cubicBezTo>
                    <a:pt x="28" y="0"/>
                    <a:pt x="32" y="1"/>
                    <a:pt x="35" y="2"/>
                  </a:cubicBezTo>
                  <a:cubicBezTo>
                    <a:pt x="38" y="3"/>
                    <a:pt x="41" y="5"/>
                    <a:pt x="44" y="8"/>
                  </a:cubicBezTo>
                  <a:cubicBezTo>
                    <a:pt x="39" y="12"/>
                    <a:pt x="39" y="12"/>
                    <a:pt x="39" y="12"/>
                  </a:cubicBezTo>
                  <a:cubicBezTo>
                    <a:pt x="37" y="10"/>
                    <a:pt x="35" y="9"/>
                    <a:pt x="33" y="8"/>
                  </a:cubicBezTo>
                  <a:cubicBezTo>
                    <a:pt x="30" y="7"/>
                    <a:pt x="27" y="7"/>
                    <a:pt x="24" y="7"/>
                  </a:cubicBezTo>
                  <a:cubicBezTo>
                    <a:pt x="19" y="7"/>
                    <a:pt x="15" y="8"/>
                    <a:pt x="13" y="10"/>
                  </a:cubicBezTo>
                  <a:cubicBezTo>
                    <a:pt x="10" y="12"/>
                    <a:pt x="9" y="15"/>
                    <a:pt x="9" y="19"/>
                  </a:cubicBezTo>
                  <a:cubicBezTo>
                    <a:pt x="9" y="23"/>
                    <a:pt x="10" y="25"/>
                    <a:pt x="12" y="27"/>
                  </a:cubicBezTo>
                  <a:cubicBezTo>
                    <a:pt x="13" y="28"/>
                    <a:pt x="15" y="29"/>
                    <a:pt x="16" y="29"/>
                  </a:cubicBezTo>
                  <a:cubicBezTo>
                    <a:pt x="18" y="30"/>
                    <a:pt x="20" y="30"/>
                    <a:pt x="21" y="31"/>
                  </a:cubicBezTo>
                  <a:cubicBezTo>
                    <a:pt x="29" y="32"/>
                    <a:pt x="29" y="32"/>
                    <a:pt x="29" y="32"/>
                  </a:cubicBezTo>
                  <a:cubicBezTo>
                    <a:pt x="30" y="32"/>
                    <a:pt x="32" y="32"/>
                    <a:pt x="33" y="33"/>
                  </a:cubicBezTo>
                  <a:cubicBezTo>
                    <a:pt x="34" y="33"/>
                    <a:pt x="36" y="33"/>
                    <a:pt x="36" y="34"/>
                  </a:cubicBezTo>
                  <a:cubicBezTo>
                    <a:pt x="37" y="34"/>
                    <a:pt x="38" y="35"/>
                    <a:pt x="39" y="35"/>
                  </a:cubicBezTo>
                  <a:cubicBezTo>
                    <a:pt x="40" y="36"/>
                    <a:pt x="41" y="36"/>
                    <a:pt x="41" y="37"/>
                  </a:cubicBezTo>
                  <a:cubicBezTo>
                    <a:pt x="45" y="40"/>
                    <a:pt x="47" y="45"/>
                    <a:pt x="47" y="50"/>
                  </a:cubicBezTo>
                  <a:cubicBezTo>
                    <a:pt x="47" y="53"/>
                    <a:pt x="47" y="56"/>
                    <a:pt x="45"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dirty="0">
                <a:solidFill>
                  <a:schemeClr val="bg1">
                    <a:lumMod val="65000"/>
                  </a:schemeClr>
                </a:solidFill>
              </a:endParaRPr>
            </a:p>
          </p:txBody>
        </p:sp>
        <p:sp>
          <p:nvSpPr>
            <p:cNvPr id="88" name="Freeform 11"/>
            <p:cNvSpPr>
              <a:spLocks/>
            </p:cNvSpPr>
            <p:nvPr/>
          </p:nvSpPr>
          <p:spPr bwMode="auto">
            <a:xfrm>
              <a:off x="5007176" y="4337667"/>
              <a:ext cx="67131" cy="94672"/>
            </a:xfrm>
            <a:custGeom>
              <a:avLst/>
              <a:gdLst>
                <a:gd name="T0" fmla="*/ 33 w 39"/>
                <a:gd name="T1" fmla="*/ 55 h 55"/>
                <a:gd name="T2" fmla="*/ 6 w 39"/>
                <a:gd name="T3" fmla="*/ 11 h 55"/>
                <a:gd name="T4" fmla="*/ 6 w 39"/>
                <a:gd name="T5" fmla="*/ 55 h 55"/>
                <a:gd name="T6" fmla="*/ 0 w 39"/>
                <a:gd name="T7" fmla="*/ 55 h 55"/>
                <a:gd name="T8" fmla="*/ 0 w 39"/>
                <a:gd name="T9" fmla="*/ 0 h 55"/>
                <a:gd name="T10" fmla="*/ 5 w 39"/>
                <a:gd name="T11" fmla="*/ 0 h 55"/>
                <a:gd name="T12" fmla="*/ 33 w 39"/>
                <a:gd name="T13" fmla="*/ 44 h 55"/>
                <a:gd name="T14" fmla="*/ 33 w 39"/>
                <a:gd name="T15" fmla="*/ 0 h 55"/>
                <a:gd name="T16" fmla="*/ 39 w 39"/>
                <a:gd name="T17" fmla="*/ 0 h 55"/>
                <a:gd name="T18" fmla="*/ 39 w 39"/>
                <a:gd name="T19" fmla="*/ 55 h 55"/>
                <a:gd name="T20" fmla="*/ 33 w 39"/>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55">
                  <a:moveTo>
                    <a:pt x="33" y="55"/>
                  </a:moveTo>
                  <a:lnTo>
                    <a:pt x="6" y="11"/>
                  </a:lnTo>
                  <a:lnTo>
                    <a:pt x="6" y="55"/>
                  </a:lnTo>
                  <a:lnTo>
                    <a:pt x="0" y="55"/>
                  </a:lnTo>
                  <a:lnTo>
                    <a:pt x="0" y="0"/>
                  </a:lnTo>
                  <a:lnTo>
                    <a:pt x="5" y="0"/>
                  </a:lnTo>
                  <a:lnTo>
                    <a:pt x="33" y="44"/>
                  </a:lnTo>
                  <a:lnTo>
                    <a:pt x="33" y="0"/>
                  </a:lnTo>
                  <a:lnTo>
                    <a:pt x="39" y="0"/>
                  </a:lnTo>
                  <a:lnTo>
                    <a:pt x="39"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89" name="Freeform 12"/>
            <p:cNvSpPr>
              <a:spLocks noEditPoints="1"/>
            </p:cNvSpPr>
            <p:nvPr/>
          </p:nvSpPr>
          <p:spPr bwMode="auto">
            <a:xfrm>
              <a:off x="5115618" y="4337667"/>
              <a:ext cx="74016" cy="94672"/>
            </a:xfrm>
            <a:custGeom>
              <a:avLst/>
              <a:gdLst>
                <a:gd name="T0" fmla="*/ 37 w 43"/>
                <a:gd name="T1" fmla="*/ 55 h 55"/>
                <a:gd name="T2" fmla="*/ 33 w 43"/>
                <a:gd name="T3" fmla="*/ 43 h 55"/>
                <a:gd name="T4" fmla="*/ 10 w 43"/>
                <a:gd name="T5" fmla="*/ 43 h 55"/>
                <a:gd name="T6" fmla="*/ 6 w 43"/>
                <a:gd name="T7" fmla="*/ 55 h 55"/>
                <a:gd name="T8" fmla="*/ 0 w 43"/>
                <a:gd name="T9" fmla="*/ 55 h 55"/>
                <a:gd name="T10" fmla="*/ 19 w 43"/>
                <a:gd name="T11" fmla="*/ 0 h 55"/>
                <a:gd name="T12" fmla="*/ 24 w 43"/>
                <a:gd name="T13" fmla="*/ 0 h 55"/>
                <a:gd name="T14" fmla="*/ 43 w 43"/>
                <a:gd name="T15" fmla="*/ 55 h 55"/>
                <a:gd name="T16" fmla="*/ 37 w 43"/>
                <a:gd name="T17" fmla="*/ 55 h 55"/>
                <a:gd name="T18" fmla="*/ 22 w 43"/>
                <a:gd name="T19" fmla="*/ 8 h 55"/>
                <a:gd name="T20" fmla="*/ 12 w 43"/>
                <a:gd name="T21" fmla="*/ 37 h 55"/>
                <a:gd name="T22" fmla="*/ 31 w 43"/>
                <a:gd name="T23" fmla="*/ 37 h 55"/>
                <a:gd name="T24" fmla="*/ 22 w 43"/>
                <a:gd name="T2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55">
                  <a:moveTo>
                    <a:pt x="37" y="55"/>
                  </a:moveTo>
                  <a:lnTo>
                    <a:pt x="33" y="43"/>
                  </a:lnTo>
                  <a:lnTo>
                    <a:pt x="10" y="43"/>
                  </a:lnTo>
                  <a:lnTo>
                    <a:pt x="6" y="55"/>
                  </a:lnTo>
                  <a:lnTo>
                    <a:pt x="0" y="55"/>
                  </a:lnTo>
                  <a:lnTo>
                    <a:pt x="19" y="0"/>
                  </a:lnTo>
                  <a:lnTo>
                    <a:pt x="24" y="0"/>
                  </a:lnTo>
                  <a:lnTo>
                    <a:pt x="43" y="55"/>
                  </a:lnTo>
                  <a:lnTo>
                    <a:pt x="37" y="55"/>
                  </a:lnTo>
                  <a:close/>
                  <a:moveTo>
                    <a:pt x="22" y="8"/>
                  </a:moveTo>
                  <a:lnTo>
                    <a:pt x="12" y="37"/>
                  </a:lnTo>
                  <a:lnTo>
                    <a:pt x="31" y="37"/>
                  </a:lnTo>
                  <a:lnTo>
                    <a:pt x="22"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0" name="Freeform 13"/>
            <p:cNvSpPr>
              <a:spLocks/>
            </p:cNvSpPr>
            <p:nvPr/>
          </p:nvSpPr>
          <p:spPr bwMode="auto">
            <a:xfrm>
              <a:off x="5215454" y="4337667"/>
              <a:ext cx="61967" cy="94672"/>
            </a:xfrm>
            <a:custGeom>
              <a:avLst/>
              <a:gdLst>
                <a:gd name="T0" fmla="*/ 22 w 36"/>
                <a:gd name="T1" fmla="*/ 5 h 55"/>
                <a:gd name="T2" fmla="*/ 22 w 36"/>
                <a:gd name="T3" fmla="*/ 55 h 55"/>
                <a:gd name="T4" fmla="*/ 16 w 36"/>
                <a:gd name="T5" fmla="*/ 55 h 55"/>
                <a:gd name="T6" fmla="*/ 16 w 36"/>
                <a:gd name="T7" fmla="*/ 5 h 55"/>
                <a:gd name="T8" fmla="*/ 0 w 36"/>
                <a:gd name="T9" fmla="*/ 5 h 55"/>
                <a:gd name="T10" fmla="*/ 0 w 36"/>
                <a:gd name="T11" fmla="*/ 0 h 55"/>
                <a:gd name="T12" fmla="*/ 36 w 36"/>
                <a:gd name="T13" fmla="*/ 0 h 55"/>
                <a:gd name="T14" fmla="*/ 36 w 36"/>
                <a:gd name="T15" fmla="*/ 5 h 55"/>
                <a:gd name="T16" fmla="*/ 22 w 36"/>
                <a:gd name="T17"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55">
                  <a:moveTo>
                    <a:pt x="22" y="5"/>
                  </a:moveTo>
                  <a:lnTo>
                    <a:pt x="22" y="55"/>
                  </a:lnTo>
                  <a:lnTo>
                    <a:pt x="16" y="55"/>
                  </a:lnTo>
                  <a:lnTo>
                    <a:pt x="16" y="5"/>
                  </a:lnTo>
                  <a:lnTo>
                    <a:pt x="0" y="5"/>
                  </a:lnTo>
                  <a:lnTo>
                    <a:pt x="0" y="0"/>
                  </a:lnTo>
                  <a:lnTo>
                    <a:pt x="36" y="0"/>
                  </a:lnTo>
                  <a:lnTo>
                    <a:pt x="36" y="5"/>
                  </a:lnTo>
                  <a:lnTo>
                    <a:pt x="22"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1" name="Rectangle 14"/>
            <p:cNvSpPr>
              <a:spLocks noChangeArrowheads="1"/>
            </p:cNvSpPr>
            <p:nvPr/>
          </p:nvSpPr>
          <p:spPr bwMode="auto">
            <a:xfrm>
              <a:off x="5322175" y="4337667"/>
              <a:ext cx="10328" cy="94672"/>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2" name="Freeform 15"/>
            <p:cNvSpPr>
              <a:spLocks noEditPoints="1"/>
            </p:cNvSpPr>
            <p:nvPr/>
          </p:nvSpPr>
          <p:spPr bwMode="auto">
            <a:xfrm>
              <a:off x="5378978" y="4335946"/>
              <a:ext cx="61967" cy="98115"/>
            </a:xfrm>
            <a:custGeom>
              <a:avLst/>
              <a:gdLst>
                <a:gd name="T0" fmla="*/ 47 w 47"/>
                <a:gd name="T1" fmla="*/ 44 h 70"/>
                <a:gd name="T2" fmla="*/ 47 w 47"/>
                <a:gd name="T3" fmla="*/ 52 h 70"/>
                <a:gd name="T4" fmla="*/ 45 w 47"/>
                <a:gd name="T5" fmla="*/ 58 h 70"/>
                <a:gd name="T6" fmla="*/ 41 w 47"/>
                <a:gd name="T7" fmla="*/ 63 h 70"/>
                <a:gd name="T8" fmla="*/ 33 w 47"/>
                <a:gd name="T9" fmla="*/ 68 h 70"/>
                <a:gd name="T10" fmla="*/ 23 w 47"/>
                <a:gd name="T11" fmla="*/ 70 h 70"/>
                <a:gd name="T12" fmla="*/ 6 w 47"/>
                <a:gd name="T13" fmla="*/ 63 h 70"/>
                <a:gd name="T14" fmla="*/ 2 w 47"/>
                <a:gd name="T15" fmla="*/ 58 h 70"/>
                <a:gd name="T16" fmla="*/ 0 w 47"/>
                <a:gd name="T17" fmla="*/ 52 h 70"/>
                <a:gd name="T18" fmla="*/ 0 w 47"/>
                <a:gd name="T19" fmla="*/ 44 h 70"/>
                <a:gd name="T20" fmla="*/ 0 w 47"/>
                <a:gd name="T21" fmla="*/ 35 h 70"/>
                <a:gd name="T22" fmla="*/ 0 w 47"/>
                <a:gd name="T23" fmla="*/ 25 h 70"/>
                <a:gd name="T24" fmla="*/ 0 w 47"/>
                <a:gd name="T25" fmla="*/ 18 h 70"/>
                <a:gd name="T26" fmla="*/ 2 w 47"/>
                <a:gd name="T27" fmla="*/ 12 h 70"/>
                <a:gd name="T28" fmla="*/ 6 w 47"/>
                <a:gd name="T29" fmla="*/ 7 h 70"/>
                <a:gd name="T30" fmla="*/ 23 w 47"/>
                <a:gd name="T31" fmla="*/ 0 h 70"/>
                <a:gd name="T32" fmla="*/ 41 w 47"/>
                <a:gd name="T33" fmla="*/ 7 h 70"/>
                <a:gd name="T34" fmla="*/ 45 w 47"/>
                <a:gd name="T35" fmla="*/ 12 h 70"/>
                <a:gd name="T36" fmla="*/ 47 w 47"/>
                <a:gd name="T37" fmla="*/ 18 h 70"/>
                <a:gd name="T38" fmla="*/ 47 w 47"/>
                <a:gd name="T39" fmla="*/ 25 h 70"/>
                <a:gd name="T40" fmla="*/ 47 w 47"/>
                <a:gd name="T41" fmla="*/ 35 h 70"/>
                <a:gd name="T42" fmla="*/ 47 w 47"/>
                <a:gd name="T43" fmla="*/ 44 h 70"/>
                <a:gd name="T44" fmla="*/ 40 w 47"/>
                <a:gd name="T45" fmla="*/ 26 h 70"/>
                <a:gd name="T46" fmla="*/ 39 w 47"/>
                <a:gd name="T47" fmla="*/ 20 h 70"/>
                <a:gd name="T48" fmla="*/ 38 w 47"/>
                <a:gd name="T49" fmla="*/ 15 h 70"/>
                <a:gd name="T50" fmla="*/ 35 w 47"/>
                <a:gd name="T51" fmla="*/ 12 h 70"/>
                <a:gd name="T52" fmla="*/ 30 w 47"/>
                <a:gd name="T53" fmla="*/ 8 h 70"/>
                <a:gd name="T54" fmla="*/ 23 w 47"/>
                <a:gd name="T55" fmla="*/ 7 h 70"/>
                <a:gd name="T56" fmla="*/ 17 w 47"/>
                <a:gd name="T57" fmla="*/ 8 h 70"/>
                <a:gd name="T58" fmla="*/ 12 w 47"/>
                <a:gd name="T59" fmla="*/ 12 h 70"/>
                <a:gd name="T60" fmla="*/ 9 w 47"/>
                <a:gd name="T61" fmla="*/ 15 h 70"/>
                <a:gd name="T62" fmla="*/ 8 w 47"/>
                <a:gd name="T63" fmla="*/ 20 h 70"/>
                <a:gd name="T64" fmla="*/ 7 w 47"/>
                <a:gd name="T65" fmla="*/ 26 h 70"/>
                <a:gd name="T66" fmla="*/ 7 w 47"/>
                <a:gd name="T67" fmla="*/ 35 h 70"/>
                <a:gd name="T68" fmla="*/ 7 w 47"/>
                <a:gd name="T69" fmla="*/ 44 h 70"/>
                <a:gd name="T70" fmla="*/ 8 w 47"/>
                <a:gd name="T71" fmla="*/ 50 h 70"/>
                <a:gd name="T72" fmla="*/ 9 w 47"/>
                <a:gd name="T73" fmla="*/ 55 h 70"/>
                <a:gd name="T74" fmla="*/ 12 w 47"/>
                <a:gd name="T75" fmla="*/ 58 h 70"/>
                <a:gd name="T76" fmla="*/ 17 w 47"/>
                <a:gd name="T77" fmla="*/ 62 h 70"/>
                <a:gd name="T78" fmla="*/ 23 w 47"/>
                <a:gd name="T79" fmla="*/ 63 h 70"/>
                <a:gd name="T80" fmla="*/ 30 w 47"/>
                <a:gd name="T81" fmla="*/ 62 h 70"/>
                <a:gd name="T82" fmla="*/ 35 w 47"/>
                <a:gd name="T83" fmla="*/ 58 h 70"/>
                <a:gd name="T84" fmla="*/ 38 w 47"/>
                <a:gd name="T85" fmla="*/ 55 h 70"/>
                <a:gd name="T86" fmla="*/ 39 w 47"/>
                <a:gd name="T87" fmla="*/ 50 h 70"/>
                <a:gd name="T88" fmla="*/ 40 w 47"/>
                <a:gd name="T89" fmla="*/ 44 h 70"/>
                <a:gd name="T90" fmla="*/ 40 w 47"/>
                <a:gd name="T91" fmla="*/ 35 h 70"/>
                <a:gd name="T92" fmla="*/ 40 w 47"/>
                <a:gd name="T9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 h="70">
                  <a:moveTo>
                    <a:pt x="47" y="44"/>
                  </a:moveTo>
                  <a:cubicBezTo>
                    <a:pt x="47" y="47"/>
                    <a:pt x="47" y="50"/>
                    <a:pt x="47" y="52"/>
                  </a:cubicBezTo>
                  <a:cubicBezTo>
                    <a:pt x="46" y="54"/>
                    <a:pt x="45" y="56"/>
                    <a:pt x="45" y="58"/>
                  </a:cubicBezTo>
                  <a:cubicBezTo>
                    <a:pt x="44" y="59"/>
                    <a:pt x="43" y="61"/>
                    <a:pt x="41" y="63"/>
                  </a:cubicBezTo>
                  <a:cubicBezTo>
                    <a:pt x="39" y="65"/>
                    <a:pt x="36" y="67"/>
                    <a:pt x="33" y="68"/>
                  </a:cubicBezTo>
                  <a:cubicBezTo>
                    <a:pt x="30" y="69"/>
                    <a:pt x="27" y="70"/>
                    <a:pt x="23" y="70"/>
                  </a:cubicBezTo>
                  <a:cubicBezTo>
                    <a:pt x="17" y="70"/>
                    <a:pt x="11" y="67"/>
                    <a:pt x="6" y="63"/>
                  </a:cubicBezTo>
                  <a:cubicBezTo>
                    <a:pt x="4" y="61"/>
                    <a:pt x="3" y="59"/>
                    <a:pt x="2" y="58"/>
                  </a:cubicBezTo>
                  <a:cubicBezTo>
                    <a:pt x="1" y="56"/>
                    <a:pt x="1" y="54"/>
                    <a:pt x="0" y="52"/>
                  </a:cubicBezTo>
                  <a:cubicBezTo>
                    <a:pt x="0" y="50"/>
                    <a:pt x="0" y="47"/>
                    <a:pt x="0" y="44"/>
                  </a:cubicBezTo>
                  <a:cubicBezTo>
                    <a:pt x="0" y="42"/>
                    <a:pt x="0" y="39"/>
                    <a:pt x="0" y="35"/>
                  </a:cubicBezTo>
                  <a:cubicBezTo>
                    <a:pt x="0" y="31"/>
                    <a:pt x="0" y="28"/>
                    <a:pt x="0" y="25"/>
                  </a:cubicBezTo>
                  <a:cubicBezTo>
                    <a:pt x="0" y="23"/>
                    <a:pt x="0" y="20"/>
                    <a:pt x="0" y="18"/>
                  </a:cubicBezTo>
                  <a:cubicBezTo>
                    <a:pt x="1" y="16"/>
                    <a:pt x="1" y="14"/>
                    <a:pt x="2" y="12"/>
                  </a:cubicBezTo>
                  <a:cubicBezTo>
                    <a:pt x="3" y="11"/>
                    <a:pt x="4" y="9"/>
                    <a:pt x="6" y="7"/>
                  </a:cubicBezTo>
                  <a:cubicBezTo>
                    <a:pt x="11" y="3"/>
                    <a:pt x="17" y="0"/>
                    <a:pt x="23" y="0"/>
                  </a:cubicBezTo>
                  <a:cubicBezTo>
                    <a:pt x="30" y="0"/>
                    <a:pt x="36" y="3"/>
                    <a:pt x="41" y="7"/>
                  </a:cubicBezTo>
                  <a:cubicBezTo>
                    <a:pt x="43" y="9"/>
                    <a:pt x="44" y="11"/>
                    <a:pt x="45" y="12"/>
                  </a:cubicBezTo>
                  <a:cubicBezTo>
                    <a:pt x="45" y="14"/>
                    <a:pt x="46" y="16"/>
                    <a:pt x="47" y="18"/>
                  </a:cubicBezTo>
                  <a:cubicBezTo>
                    <a:pt x="47" y="20"/>
                    <a:pt x="47" y="23"/>
                    <a:pt x="47" y="25"/>
                  </a:cubicBezTo>
                  <a:cubicBezTo>
                    <a:pt x="47" y="28"/>
                    <a:pt x="47" y="31"/>
                    <a:pt x="47" y="35"/>
                  </a:cubicBezTo>
                  <a:cubicBezTo>
                    <a:pt x="47" y="39"/>
                    <a:pt x="47" y="42"/>
                    <a:pt x="47" y="44"/>
                  </a:cubicBezTo>
                  <a:close/>
                  <a:moveTo>
                    <a:pt x="40" y="26"/>
                  </a:moveTo>
                  <a:cubicBezTo>
                    <a:pt x="40" y="23"/>
                    <a:pt x="40" y="21"/>
                    <a:pt x="39" y="20"/>
                  </a:cubicBezTo>
                  <a:cubicBezTo>
                    <a:pt x="39" y="18"/>
                    <a:pt x="38" y="16"/>
                    <a:pt x="38" y="15"/>
                  </a:cubicBezTo>
                  <a:cubicBezTo>
                    <a:pt x="37" y="14"/>
                    <a:pt x="36" y="13"/>
                    <a:pt x="35" y="12"/>
                  </a:cubicBezTo>
                  <a:cubicBezTo>
                    <a:pt x="34" y="10"/>
                    <a:pt x="32" y="9"/>
                    <a:pt x="30" y="8"/>
                  </a:cubicBezTo>
                  <a:cubicBezTo>
                    <a:pt x="28" y="7"/>
                    <a:pt x="26" y="7"/>
                    <a:pt x="23" y="7"/>
                  </a:cubicBezTo>
                  <a:cubicBezTo>
                    <a:pt x="21" y="7"/>
                    <a:pt x="19" y="7"/>
                    <a:pt x="17" y="8"/>
                  </a:cubicBezTo>
                  <a:cubicBezTo>
                    <a:pt x="15" y="9"/>
                    <a:pt x="13" y="10"/>
                    <a:pt x="12" y="12"/>
                  </a:cubicBezTo>
                  <a:cubicBezTo>
                    <a:pt x="11" y="13"/>
                    <a:pt x="10" y="14"/>
                    <a:pt x="9" y="15"/>
                  </a:cubicBezTo>
                  <a:cubicBezTo>
                    <a:pt x="8" y="16"/>
                    <a:pt x="8" y="18"/>
                    <a:pt x="8" y="20"/>
                  </a:cubicBezTo>
                  <a:cubicBezTo>
                    <a:pt x="7" y="21"/>
                    <a:pt x="7" y="23"/>
                    <a:pt x="7" y="26"/>
                  </a:cubicBezTo>
                  <a:cubicBezTo>
                    <a:pt x="7" y="28"/>
                    <a:pt x="7" y="31"/>
                    <a:pt x="7" y="35"/>
                  </a:cubicBezTo>
                  <a:cubicBezTo>
                    <a:pt x="7" y="39"/>
                    <a:pt x="7" y="42"/>
                    <a:pt x="7" y="44"/>
                  </a:cubicBezTo>
                  <a:cubicBezTo>
                    <a:pt x="7" y="46"/>
                    <a:pt x="7" y="49"/>
                    <a:pt x="8" y="50"/>
                  </a:cubicBezTo>
                  <a:cubicBezTo>
                    <a:pt x="8" y="52"/>
                    <a:pt x="8" y="54"/>
                    <a:pt x="9" y="55"/>
                  </a:cubicBezTo>
                  <a:cubicBezTo>
                    <a:pt x="10" y="56"/>
                    <a:pt x="11" y="57"/>
                    <a:pt x="12" y="58"/>
                  </a:cubicBezTo>
                  <a:cubicBezTo>
                    <a:pt x="13" y="60"/>
                    <a:pt x="15" y="61"/>
                    <a:pt x="17" y="62"/>
                  </a:cubicBezTo>
                  <a:cubicBezTo>
                    <a:pt x="19" y="63"/>
                    <a:pt x="21" y="63"/>
                    <a:pt x="23" y="63"/>
                  </a:cubicBezTo>
                  <a:cubicBezTo>
                    <a:pt x="26" y="63"/>
                    <a:pt x="28" y="63"/>
                    <a:pt x="30" y="62"/>
                  </a:cubicBezTo>
                  <a:cubicBezTo>
                    <a:pt x="32" y="61"/>
                    <a:pt x="34" y="60"/>
                    <a:pt x="35" y="58"/>
                  </a:cubicBezTo>
                  <a:cubicBezTo>
                    <a:pt x="36" y="57"/>
                    <a:pt x="37" y="56"/>
                    <a:pt x="38" y="55"/>
                  </a:cubicBezTo>
                  <a:cubicBezTo>
                    <a:pt x="38" y="54"/>
                    <a:pt x="39" y="52"/>
                    <a:pt x="39" y="50"/>
                  </a:cubicBezTo>
                  <a:cubicBezTo>
                    <a:pt x="40" y="49"/>
                    <a:pt x="40" y="46"/>
                    <a:pt x="40" y="44"/>
                  </a:cubicBezTo>
                  <a:cubicBezTo>
                    <a:pt x="40" y="42"/>
                    <a:pt x="40" y="39"/>
                    <a:pt x="40" y="35"/>
                  </a:cubicBezTo>
                  <a:cubicBezTo>
                    <a:pt x="40" y="31"/>
                    <a:pt x="40" y="28"/>
                    <a:pt x="40" y="2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3" name="Freeform 16"/>
            <p:cNvSpPr>
              <a:spLocks/>
            </p:cNvSpPr>
            <p:nvPr/>
          </p:nvSpPr>
          <p:spPr bwMode="auto">
            <a:xfrm>
              <a:off x="5489142" y="4337667"/>
              <a:ext cx="65410" cy="94672"/>
            </a:xfrm>
            <a:custGeom>
              <a:avLst/>
              <a:gdLst>
                <a:gd name="T0" fmla="*/ 33 w 38"/>
                <a:gd name="T1" fmla="*/ 55 h 55"/>
                <a:gd name="T2" fmla="*/ 5 w 38"/>
                <a:gd name="T3" fmla="*/ 11 h 55"/>
                <a:gd name="T4" fmla="*/ 5 w 38"/>
                <a:gd name="T5" fmla="*/ 55 h 55"/>
                <a:gd name="T6" fmla="*/ 0 w 38"/>
                <a:gd name="T7" fmla="*/ 55 h 55"/>
                <a:gd name="T8" fmla="*/ 0 w 38"/>
                <a:gd name="T9" fmla="*/ 0 h 55"/>
                <a:gd name="T10" fmla="*/ 5 w 38"/>
                <a:gd name="T11" fmla="*/ 0 h 55"/>
                <a:gd name="T12" fmla="*/ 33 w 38"/>
                <a:gd name="T13" fmla="*/ 44 h 55"/>
                <a:gd name="T14" fmla="*/ 33 w 38"/>
                <a:gd name="T15" fmla="*/ 0 h 55"/>
                <a:gd name="T16" fmla="*/ 38 w 38"/>
                <a:gd name="T17" fmla="*/ 0 h 55"/>
                <a:gd name="T18" fmla="*/ 38 w 38"/>
                <a:gd name="T19" fmla="*/ 55 h 55"/>
                <a:gd name="T20" fmla="*/ 33 w 38"/>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55">
                  <a:moveTo>
                    <a:pt x="33" y="55"/>
                  </a:moveTo>
                  <a:lnTo>
                    <a:pt x="5" y="11"/>
                  </a:lnTo>
                  <a:lnTo>
                    <a:pt x="5" y="55"/>
                  </a:lnTo>
                  <a:lnTo>
                    <a:pt x="0" y="55"/>
                  </a:lnTo>
                  <a:lnTo>
                    <a:pt x="0" y="0"/>
                  </a:lnTo>
                  <a:lnTo>
                    <a:pt x="5" y="0"/>
                  </a:lnTo>
                  <a:lnTo>
                    <a:pt x="33" y="44"/>
                  </a:lnTo>
                  <a:lnTo>
                    <a:pt x="33" y="0"/>
                  </a:lnTo>
                  <a:lnTo>
                    <a:pt x="38" y="0"/>
                  </a:lnTo>
                  <a:lnTo>
                    <a:pt x="38"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4" name="Freeform 17"/>
            <p:cNvSpPr>
              <a:spLocks noEditPoints="1"/>
            </p:cNvSpPr>
            <p:nvPr/>
          </p:nvSpPr>
          <p:spPr bwMode="auto">
            <a:xfrm>
              <a:off x="5595863" y="4337667"/>
              <a:ext cx="72295" cy="94672"/>
            </a:xfrm>
            <a:custGeom>
              <a:avLst/>
              <a:gdLst>
                <a:gd name="T0" fmla="*/ 37 w 42"/>
                <a:gd name="T1" fmla="*/ 55 h 55"/>
                <a:gd name="T2" fmla="*/ 32 w 42"/>
                <a:gd name="T3" fmla="*/ 43 h 55"/>
                <a:gd name="T4" fmla="*/ 9 w 42"/>
                <a:gd name="T5" fmla="*/ 43 h 55"/>
                <a:gd name="T6" fmla="*/ 6 w 42"/>
                <a:gd name="T7" fmla="*/ 55 h 55"/>
                <a:gd name="T8" fmla="*/ 0 w 42"/>
                <a:gd name="T9" fmla="*/ 55 h 55"/>
                <a:gd name="T10" fmla="*/ 19 w 42"/>
                <a:gd name="T11" fmla="*/ 0 h 55"/>
                <a:gd name="T12" fmla="*/ 23 w 42"/>
                <a:gd name="T13" fmla="*/ 0 h 55"/>
                <a:gd name="T14" fmla="*/ 42 w 42"/>
                <a:gd name="T15" fmla="*/ 55 h 55"/>
                <a:gd name="T16" fmla="*/ 37 w 42"/>
                <a:gd name="T17" fmla="*/ 55 h 55"/>
                <a:gd name="T18" fmla="*/ 21 w 42"/>
                <a:gd name="T19" fmla="*/ 8 h 55"/>
                <a:gd name="T20" fmla="*/ 12 w 42"/>
                <a:gd name="T21" fmla="*/ 37 h 55"/>
                <a:gd name="T22" fmla="*/ 31 w 42"/>
                <a:gd name="T23" fmla="*/ 37 h 55"/>
                <a:gd name="T24" fmla="*/ 21 w 42"/>
                <a:gd name="T2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5">
                  <a:moveTo>
                    <a:pt x="37" y="55"/>
                  </a:moveTo>
                  <a:lnTo>
                    <a:pt x="32" y="43"/>
                  </a:lnTo>
                  <a:lnTo>
                    <a:pt x="9" y="43"/>
                  </a:lnTo>
                  <a:lnTo>
                    <a:pt x="6" y="55"/>
                  </a:lnTo>
                  <a:lnTo>
                    <a:pt x="0" y="55"/>
                  </a:lnTo>
                  <a:lnTo>
                    <a:pt x="19" y="0"/>
                  </a:lnTo>
                  <a:lnTo>
                    <a:pt x="23" y="0"/>
                  </a:lnTo>
                  <a:lnTo>
                    <a:pt x="42" y="55"/>
                  </a:lnTo>
                  <a:lnTo>
                    <a:pt x="37" y="55"/>
                  </a:lnTo>
                  <a:close/>
                  <a:moveTo>
                    <a:pt x="21" y="8"/>
                  </a:moveTo>
                  <a:lnTo>
                    <a:pt x="12" y="37"/>
                  </a:lnTo>
                  <a:lnTo>
                    <a:pt x="31" y="37"/>
                  </a:lnTo>
                  <a:lnTo>
                    <a:pt x="21"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5" name="Freeform 18"/>
            <p:cNvSpPr>
              <a:spLocks/>
            </p:cNvSpPr>
            <p:nvPr/>
          </p:nvSpPr>
          <p:spPr bwMode="auto">
            <a:xfrm>
              <a:off x="5709469" y="4337667"/>
              <a:ext cx="55082" cy="94672"/>
            </a:xfrm>
            <a:custGeom>
              <a:avLst/>
              <a:gdLst>
                <a:gd name="T0" fmla="*/ 0 w 32"/>
                <a:gd name="T1" fmla="*/ 55 h 55"/>
                <a:gd name="T2" fmla="*/ 0 w 32"/>
                <a:gd name="T3" fmla="*/ 0 h 55"/>
                <a:gd name="T4" fmla="*/ 6 w 32"/>
                <a:gd name="T5" fmla="*/ 0 h 55"/>
                <a:gd name="T6" fmla="*/ 6 w 32"/>
                <a:gd name="T7" fmla="*/ 50 h 55"/>
                <a:gd name="T8" fmla="*/ 32 w 32"/>
                <a:gd name="T9" fmla="*/ 50 h 55"/>
                <a:gd name="T10" fmla="*/ 32 w 32"/>
                <a:gd name="T11" fmla="*/ 55 h 55"/>
                <a:gd name="T12" fmla="*/ 0 w 32"/>
                <a:gd name="T13" fmla="*/ 55 h 55"/>
              </a:gdLst>
              <a:ahLst/>
              <a:cxnLst>
                <a:cxn ang="0">
                  <a:pos x="T0" y="T1"/>
                </a:cxn>
                <a:cxn ang="0">
                  <a:pos x="T2" y="T3"/>
                </a:cxn>
                <a:cxn ang="0">
                  <a:pos x="T4" y="T5"/>
                </a:cxn>
                <a:cxn ang="0">
                  <a:pos x="T6" y="T7"/>
                </a:cxn>
                <a:cxn ang="0">
                  <a:pos x="T8" y="T9"/>
                </a:cxn>
                <a:cxn ang="0">
                  <a:pos x="T10" y="T11"/>
                </a:cxn>
                <a:cxn ang="0">
                  <a:pos x="T12" y="T13"/>
                </a:cxn>
              </a:cxnLst>
              <a:rect l="0" t="0" r="r" b="b"/>
              <a:pathLst>
                <a:path w="32" h="55">
                  <a:moveTo>
                    <a:pt x="0" y="55"/>
                  </a:moveTo>
                  <a:lnTo>
                    <a:pt x="0" y="0"/>
                  </a:lnTo>
                  <a:lnTo>
                    <a:pt x="6" y="0"/>
                  </a:lnTo>
                  <a:lnTo>
                    <a:pt x="6" y="50"/>
                  </a:lnTo>
                  <a:lnTo>
                    <a:pt x="32" y="50"/>
                  </a:lnTo>
                  <a:lnTo>
                    <a:pt x="32"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6" name="Freeform 19"/>
            <p:cNvSpPr>
              <a:spLocks/>
            </p:cNvSpPr>
            <p:nvPr/>
          </p:nvSpPr>
          <p:spPr bwMode="auto">
            <a:xfrm>
              <a:off x="5876436" y="4335946"/>
              <a:ext cx="60246" cy="98115"/>
            </a:xfrm>
            <a:custGeom>
              <a:avLst/>
              <a:gdLst>
                <a:gd name="T0" fmla="*/ 44 w 47"/>
                <a:gd name="T1" fmla="*/ 58 h 70"/>
                <a:gd name="T2" fmla="*/ 39 w 47"/>
                <a:gd name="T3" fmla="*/ 64 h 70"/>
                <a:gd name="T4" fmla="*/ 32 w 47"/>
                <a:gd name="T5" fmla="*/ 68 h 70"/>
                <a:gd name="T6" fmla="*/ 24 w 47"/>
                <a:gd name="T7" fmla="*/ 70 h 70"/>
                <a:gd name="T8" fmla="*/ 14 w 47"/>
                <a:gd name="T9" fmla="*/ 68 h 70"/>
                <a:gd name="T10" fmla="*/ 6 w 47"/>
                <a:gd name="T11" fmla="*/ 63 h 70"/>
                <a:gd name="T12" fmla="*/ 3 w 47"/>
                <a:gd name="T13" fmla="*/ 58 h 70"/>
                <a:gd name="T14" fmla="*/ 1 w 47"/>
                <a:gd name="T15" fmla="*/ 52 h 70"/>
                <a:gd name="T16" fmla="*/ 0 w 47"/>
                <a:gd name="T17" fmla="*/ 44 h 70"/>
                <a:gd name="T18" fmla="*/ 0 w 47"/>
                <a:gd name="T19" fmla="*/ 35 h 70"/>
                <a:gd name="T20" fmla="*/ 0 w 47"/>
                <a:gd name="T21" fmla="*/ 25 h 70"/>
                <a:gd name="T22" fmla="*/ 1 w 47"/>
                <a:gd name="T23" fmla="*/ 18 h 70"/>
                <a:gd name="T24" fmla="*/ 3 w 47"/>
                <a:gd name="T25" fmla="*/ 12 h 70"/>
                <a:gd name="T26" fmla="*/ 6 w 47"/>
                <a:gd name="T27" fmla="*/ 7 h 70"/>
                <a:gd name="T28" fmla="*/ 14 w 47"/>
                <a:gd name="T29" fmla="*/ 2 h 70"/>
                <a:gd name="T30" fmla="*/ 24 w 47"/>
                <a:gd name="T31" fmla="*/ 0 h 70"/>
                <a:gd name="T32" fmla="*/ 32 w 47"/>
                <a:gd name="T33" fmla="*/ 2 h 70"/>
                <a:gd name="T34" fmla="*/ 39 w 47"/>
                <a:gd name="T35" fmla="*/ 6 h 70"/>
                <a:gd name="T36" fmla="*/ 44 w 47"/>
                <a:gd name="T37" fmla="*/ 12 h 70"/>
                <a:gd name="T38" fmla="*/ 47 w 47"/>
                <a:gd name="T39" fmla="*/ 21 h 70"/>
                <a:gd name="T40" fmla="*/ 40 w 47"/>
                <a:gd name="T41" fmla="*/ 21 h 70"/>
                <a:gd name="T42" fmla="*/ 34 w 47"/>
                <a:gd name="T43" fmla="*/ 10 h 70"/>
                <a:gd name="T44" fmla="*/ 24 w 47"/>
                <a:gd name="T45" fmla="*/ 7 h 70"/>
                <a:gd name="T46" fmla="*/ 17 w 47"/>
                <a:gd name="T47" fmla="*/ 8 h 70"/>
                <a:gd name="T48" fmla="*/ 12 w 47"/>
                <a:gd name="T49" fmla="*/ 12 h 70"/>
                <a:gd name="T50" fmla="*/ 9 w 47"/>
                <a:gd name="T51" fmla="*/ 15 h 70"/>
                <a:gd name="T52" fmla="*/ 8 w 47"/>
                <a:gd name="T53" fmla="*/ 20 h 70"/>
                <a:gd name="T54" fmla="*/ 7 w 47"/>
                <a:gd name="T55" fmla="*/ 26 h 70"/>
                <a:gd name="T56" fmla="*/ 7 w 47"/>
                <a:gd name="T57" fmla="*/ 35 h 70"/>
                <a:gd name="T58" fmla="*/ 7 w 47"/>
                <a:gd name="T59" fmla="*/ 44 h 70"/>
                <a:gd name="T60" fmla="*/ 8 w 47"/>
                <a:gd name="T61" fmla="*/ 50 h 70"/>
                <a:gd name="T62" fmla="*/ 9 w 47"/>
                <a:gd name="T63" fmla="*/ 55 h 70"/>
                <a:gd name="T64" fmla="*/ 12 w 47"/>
                <a:gd name="T65" fmla="*/ 58 h 70"/>
                <a:gd name="T66" fmla="*/ 17 w 47"/>
                <a:gd name="T67" fmla="*/ 62 h 70"/>
                <a:gd name="T68" fmla="*/ 24 w 47"/>
                <a:gd name="T69" fmla="*/ 63 h 70"/>
                <a:gd name="T70" fmla="*/ 34 w 47"/>
                <a:gd name="T71" fmla="*/ 59 h 70"/>
                <a:gd name="T72" fmla="*/ 40 w 47"/>
                <a:gd name="T73" fmla="*/ 49 h 70"/>
                <a:gd name="T74" fmla="*/ 47 w 47"/>
                <a:gd name="T75" fmla="*/ 49 h 70"/>
                <a:gd name="T76" fmla="*/ 44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4" y="58"/>
                  </a:moveTo>
                  <a:cubicBezTo>
                    <a:pt x="43" y="60"/>
                    <a:pt x="41" y="63"/>
                    <a:pt x="39" y="64"/>
                  </a:cubicBezTo>
                  <a:cubicBezTo>
                    <a:pt x="37" y="66"/>
                    <a:pt x="35" y="67"/>
                    <a:pt x="32" y="68"/>
                  </a:cubicBezTo>
                  <a:cubicBezTo>
                    <a:pt x="30" y="69"/>
                    <a:pt x="27" y="70"/>
                    <a:pt x="24" y="70"/>
                  </a:cubicBezTo>
                  <a:cubicBezTo>
                    <a:pt x="20" y="70"/>
                    <a:pt x="17" y="69"/>
                    <a:pt x="14" y="68"/>
                  </a:cubicBezTo>
                  <a:cubicBezTo>
                    <a:pt x="11" y="67"/>
                    <a:pt x="9" y="65"/>
                    <a:pt x="6" y="63"/>
                  </a:cubicBezTo>
                  <a:cubicBezTo>
                    <a:pt x="5" y="61"/>
                    <a:pt x="3" y="59"/>
                    <a:pt x="3" y="58"/>
                  </a:cubicBezTo>
                  <a:cubicBezTo>
                    <a:pt x="2" y="56"/>
                    <a:pt x="1" y="54"/>
                    <a:pt x="1" y="52"/>
                  </a:cubicBezTo>
                  <a:cubicBezTo>
                    <a:pt x="0" y="50"/>
                    <a:pt x="0" y="47"/>
                    <a:pt x="0" y="44"/>
                  </a:cubicBezTo>
                  <a:cubicBezTo>
                    <a:pt x="0" y="42"/>
                    <a:pt x="0" y="39"/>
                    <a:pt x="0" y="35"/>
                  </a:cubicBezTo>
                  <a:cubicBezTo>
                    <a:pt x="0" y="31"/>
                    <a:pt x="0" y="28"/>
                    <a:pt x="0" y="25"/>
                  </a:cubicBezTo>
                  <a:cubicBezTo>
                    <a:pt x="0" y="23"/>
                    <a:pt x="0" y="20"/>
                    <a:pt x="1" y="18"/>
                  </a:cubicBezTo>
                  <a:cubicBezTo>
                    <a:pt x="1" y="16"/>
                    <a:pt x="2" y="14"/>
                    <a:pt x="3" y="12"/>
                  </a:cubicBezTo>
                  <a:cubicBezTo>
                    <a:pt x="3" y="11"/>
                    <a:pt x="5" y="9"/>
                    <a:pt x="6" y="7"/>
                  </a:cubicBezTo>
                  <a:cubicBezTo>
                    <a:pt x="9" y="5"/>
                    <a:pt x="11" y="3"/>
                    <a:pt x="14" y="2"/>
                  </a:cubicBezTo>
                  <a:cubicBezTo>
                    <a:pt x="17" y="1"/>
                    <a:pt x="20" y="0"/>
                    <a:pt x="24" y="0"/>
                  </a:cubicBezTo>
                  <a:cubicBezTo>
                    <a:pt x="27" y="0"/>
                    <a:pt x="30" y="1"/>
                    <a:pt x="32" y="2"/>
                  </a:cubicBezTo>
                  <a:cubicBezTo>
                    <a:pt x="35" y="2"/>
                    <a:pt x="37" y="4"/>
                    <a:pt x="39" y="6"/>
                  </a:cubicBezTo>
                  <a:cubicBezTo>
                    <a:pt x="41" y="7"/>
                    <a:pt x="43" y="9"/>
                    <a:pt x="44" y="12"/>
                  </a:cubicBezTo>
                  <a:cubicBezTo>
                    <a:pt x="46" y="14"/>
                    <a:pt x="47" y="17"/>
                    <a:pt x="47" y="21"/>
                  </a:cubicBezTo>
                  <a:cubicBezTo>
                    <a:pt x="40" y="21"/>
                    <a:pt x="40" y="21"/>
                    <a:pt x="40" y="21"/>
                  </a:cubicBezTo>
                  <a:cubicBezTo>
                    <a:pt x="39" y="16"/>
                    <a:pt x="37" y="13"/>
                    <a:pt x="34" y="10"/>
                  </a:cubicBezTo>
                  <a:cubicBezTo>
                    <a:pt x="32" y="8"/>
                    <a:pt x="28" y="7"/>
                    <a:pt x="24" y="7"/>
                  </a:cubicBezTo>
                  <a:cubicBezTo>
                    <a:pt x="21" y="7"/>
                    <a:pt x="19" y="7"/>
                    <a:pt x="17" y="8"/>
                  </a:cubicBezTo>
                  <a:cubicBezTo>
                    <a:pt x="15" y="9"/>
                    <a:pt x="13" y="10"/>
                    <a:pt x="12" y="12"/>
                  </a:cubicBezTo>
                  <a:cubicBezTo>
                    <a:pt x="11" y="13"/>
                    <a:pt x="10" y="14"/>
                    <a:pt x="9" y="15"/>
                  </a:cubicBezTo>
                  <a:cubicBezTo>
                    <a:pt x="9" y="16"/>
                    <a:pt x="8" y="18"/>
                    <a:pt x="8" y="20"/>
                  </a:cubicBezTo>
                  <a:cubicBezTo>
                    <a:pt x="8" y="21"/>
                    <a:pt x="7" y="23"/>
                    <a:pt x="7" y="26"/>
                  </a:cubicBezTo>
                  <a:cubicBezTo>
                    <a:pt x="7" y="28"/>
                    <a:pt x="7" y="31"/>
                    <a:pt x="7" y="35"/>
                  </a:cubicBezTo>
                  <a:cubicBezTo>
                    <a:pt x="7" y="39"/>
                    <a:pt x="7" y="42"/>
                    <a:pt x="7" y="44"/>
                  </a:cubicBezTo>
                  <a:cubicBezTo>
                    <a:pt x="7" y="46"/>
                    <a:pt x="8" y="49"/>
                    <a:pt x="8" y="50"/>
                  </a:cubicBezTo>
                  <a:cubicBezTo>
                    <a:pt x="8" y="52"/>
                    <a:pt x="9" y="54"/>
                    <a:pt x="9" y="55"/>
                  </a:cubicBezTo>
                  <a:cubicBezTo>
                    <a:pt x="10" y="56"/>
                    <a:pt x="11" y="57"/>
                    <a:pt x="12" y="58"/>
                  </a:cubicBezTo>
                  <a:cubicBezTo>
                    <a:pt x="13" y="60"/>
                    <a:pt x="15" y="61"/>
                    <a:pt x="17" y="62"/>
                  </a:cubicBezTo>
                  <a:cubicBezTo>
                    <a:pt x="19" y="63"/>
                    <a:pt x="21" y="63"/>
                    <a:pt x="24" y="63"/>
                  </a:cubicBezTo>
                  <a:cubicBezTo>
                    <a:pt x="28" y="63"/>
                    <a:pt x="32" y="62"/>
                    <a:pt x="34" y="59"/>
                  </a:cubicBezTo>
                  <a:cubicBezTo>
                    <a:pt x="37" y="57"/>
                    <a:pt x="39" y="54"/>
                    <a:pt x="40" y="49"/>
                  </a:cubicBezTo>
                  <a:cubicBezTo>
                    <a:pt x="47" y="49"/>
                    <a:pt x="47" y="49"/>
                    <a:pt x="47" y="49"/>
                  </a:cubicBezTo>
                  <a:cubicBezTo>
                    <a:pt x="47" y="53"/>
                    <a:pt x="46" y="55"/>
                    <a:pt x="44"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7" name="Freeform 20"/>
            <p:cNvSpPr>
              <a:spLocks noEditPoints="1"/>
            </p:cNvSpPr>
            <p:nvPr/>
          </p:nvSpPr>
          <p:spPr bwMode="auto">
            <a:xfrm>
              <a:off x="5986791" y="4335946"/>
              <a:ext cx="63688" cy="98115"/>
            </a:xfrm>
            <a:custGeom>
              <a:avLst/>
              <a:gdLst>
                <a:gd name="T0" fmla="*/ 48 w 48"/>
                <a:gd name="T1" fmla="*/ 44 h 70"/>
                <a:gd name="T2" fmla="*/ 47 w 48"/>
                <a:gd name="T3" fmla="*/ 52 h 70"/>
                <a:gd name="T4" fmla="*/ 45 w 48"/>
                <a:gd name="T5" fmla="*/ 58 h 70"/>
                <a:gd name="T6" fmla="*/ 41 w 48"/>
                <a:gd name="T7" fmla="*/ 63 h 70"/>
                <a:gd name="T8" fmla="*/ 33 w 48"/>
                <a:gd name="T9" fmla="*/ 68 h 70"/>
                <a:gd name="T10" fmla="*/ 24 w 48"/>
                <a:gd name="T11" fmla="*/ 70 h 70"/>
                <a:gd name="T12" fmla="*/ 6 w 48"/>
                <a:gd name="T13" fmla="*/ 63 h 70"/>
                <a:gd name="T14" fmla="*/ 3 w 48"/>
                <a:gd name="T15" fmla="*/ 58 h 70"/>
                <a:gd name="T16" fmla="*/ 1 w 48"/>
                <a:gd name="T17" fmla="*/ 52 h 70"/>
                <a:gd name="T18" fmla="*/ 0 w 48"/>
                <a:gd name="T19" fmla="*/ 44 h 70"/>
                <a:gd name="T20" fmla="*/ 0 w 48"/>
                <a:gd name="T21" fmla="*/ 35 h 70"/>
                <a:gd name="T22" fmla="*/ 0 w 48"/>
                <a:gd name="T23" fmla="*/ 25 h 70"/>
                <a:gd name="T24" fmla="*/ 1 w 48"/>
                <a:gd name="T25" fmla="*/ 18 h 70"/>
                <a:gd name="T26" fmla="*/ 3 w 48"/>
                <a:gd name="T27" fmla="*/ 12 h 70"/>
                <a:gd name="T28" fmla="*/ 6 w 48"/>
                <a:gd name="T29" fmla="*/ 7 h 70"/>
                <a:gd name="T30" fmla="*/ 24 w 48"/>
                <a:gd name="T31" fmla="*/ 0 h 70"/>
                <a:gd name="T32" fmla="*/ 41 w 48"/>
                <a:gd name="T33" fmla="*/ 7 h 70"/>
                <a:gd name="T34" fmla="*/ 45 w 48"/>
                <a:gd name="T35" fmla="*/ 12 h 70"/>
                <a:gd name="T36" fmla="*/ 47 w 48"/>
                <a:gd name="T37" fmla="*/ 18 h 70"/>
                <a:gd name="T38" fmla="*/ 48 w 48"/>
                <a:gd name="T39" fmla="*/ 25 h 70"/>
                <a:gd name="T40" fmla="*/ 48 w 48"/>
                <a:gd name="T41" fmla="*/ 35 h 70"/>
                <a:gd name="T42" fmla="*/ 48 w 48"/>
                <a:gd name="T43" fmla="*/ 44 h 70"/>
                <a:gd name="T44" fmla="*/ 40 w 48"/>
                <a:gd name="T45" fmla="*/ 26 h 70"/>
                <a:gd name="T46" fmla="*/ 40 w 48"/>
                <a:gd name="T47" fmla="*/ 20 h 70"/>
                <a:gd name="T48" fmla="*/ 38 w 48"/>
                <a:gd name="T49" fmla="*/ 15 h 70"/>
                <a:gd name="T50" fmla="*/ 36 w 48"/>
                <a:gd name="T51" fmla="*/ 12 h 70"/>
                <a:gd name="T52" fmla="*/ 30 w 48"/>
                <a:gd name="T53" fmla="*/ 8 h 70"/>
                <a:gd name="T54" fmla="*/ 24 w 48"/>
                <a:gd name="T55" fmla="*/ 7 h 70"/>
                <a:gd name="T56" fmla="*/ 17 w 48"/>
                <a:gd name="T57" fmla="*/ 8 h 70"/>
                <a:gd name="T58" fmla="*/ 12 w 48"/>
                <a:gd name="T59" fmla="*/ 12 h 70"/>
                <a:gd name="T60" fmla="*/ 9 w 48"/>
                <a:gd name="T61" fmla="*/ 15 h 70"/>
                <a:gd name="T62" fmla="*/ 8 w 48"/>
                <a:gd name="T63" fmla="*/ 20 h 70"/>
                <a:gd name="T64" fmla="*/ 7 w 48"/>
                <a:gd name="T65" fmla="*/ 26 h 70"/>
                <a:gd name="T66" fmla="*/ 7 w 48"/>
                <a:gd name="T67" fmla="*/ 35 h 70"/>
                <a:gd name="T68" fmla="*/ 7 w 48"/>
                <a:gd name="T69" fmla="*/ 44 h 70"/>
                <a:gd name="T70" fmla="*/ 8 w 48"/>
                <a:gd name="T71" fmla="*/ 50 h 70"/>
                <a:gd name="T72" fmla="*/ 9 w 48"/>
                <a:gd name="T73" fmla="*/ 55 h 70"/>
                <a:gd name="T74" fmla="*/ 12 w 48"/>
                <a:gd name="T75" fmla="*/ 58 h 70"/>
                <a:gd name="T76" fmla="*/ 17 w 48"/>
                <a:gd name="T77" fmla="*/ 62 h 70"/>
                <a:gd name="T78" fmla="*/ 24 w 48"/>
                <a:gd name="T79" fmla="*/ 63 h 70"/>
                <a:gd name="T80" fmla="*/ 30 w 48"/>
                <a:gd name="T81" fmla="*/ 62 h 70"/>
                <a:gd name="T82" fmla="*/ 36 w 48"/>
                <a:gd name="T83" fmla="*/ 58 h 70"/>
                <a:gd name="T84" fmla="*/ 38 w 48"/>
                <a:gd name="T85" fmla="*/ 55 h 70"/>
                <a:gd name="T86" fmla="*/ 40 w 48"/>
                <a:gd name="T87" fmla="*/ 50 h 70"/>
                <a:gd name="T88" fmla="*/ 40 w 48"/>
                <a:gd name="T89" fmla="*/ 44 h 70"/>
                <a:gd name="T90" fmla="*/ 40 w 48"/>
                <a:gd name="T91" fmla="*/ 35 h 70"/>
                <a:gd name="T92" fmla="*/ 40 w 48"/>
                <a:gd name="T9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0">
                  <a:moveTo>
                    <a:pt x="48" y="44"/>
                  </a:moveTo>
                  <a:cubicBezTo>
                    <a:pt x="48" y="47"/>
                    <a:pt x="47" y="50"/>
                    <a:pt x="47" y="52"/>
                  </a:cubicBezTo>
                  <a:cubicBezTo>
                    <a:pt x="47" y="54"/>
                    <a:pt x="46" y="56"/>
                    <a:pt x="45" y="58"/>
                  </a:cubicBezTo>
                  <a:cubicBezTo>
                    <a:pt x="44" y="59"/>
                    <a:pt x="43" y="61"/>
                    <a:pt x="41" y="63"/>
                  </a:cubicBezTo>
                  <a:cubicBezTo>
                    <a:pt x="39" y="65"/>
                    <a:pt x="36" y="67"/>
                    <a:pt x="33" y="68"/>
                  </a:cubicBezTo>
                  <a:cubicBezTo>
                    <a:pt x="30" y="69"/>
                    <a:pt x="27" y="70"/>
                    <a:pt x="24" y="70"/>
                  </a:cubicBezTo>
                  <a:cubicBezTo>
                    <a:pt x="17" y="70"/>
                    <a:pt x="11" y="67"/>
                    <a:pt x="6" y="63"/>
                  </a:cubicBezTo>
                  <a:cubicBezTo>
                    <a:pt x="5" y="61"/>
                    <a:pt x="4" y="59"/>
                    <a:pt x="3" y="58"/>
                  </a:cubicBezTo>
                  <a:cubicBezTo>
                    <a:pt x="2" y="56"/>
                    <a:pt x="1" y="54"/>
                    <a:pt x="1" y="52"/>
                  </a:cubicBezTo>
                  <a:cubicBezTo>
                    <a:pt x="0" y="50"/>
                    <a:pt x="0" y="47"/>
                    <a:pt x="0" y="44"/>
                  </a:cubicBezTo>
                  <a:cubicBezTo>
                    <a:pt x="0" y="42"/>
                    <a:pt x="0" y="39"/>
                    <a:pt x="0" y="35"/>
                  </a:cubicBezTo>
                  <a:cubicBezTo>
                    <a:pt x="0" y="31"/>
                    <a:pt x="0" y="28"/>
                    <a:pt x="0" y="25"/>
                  </a:cubicBezTo>
                  <a:cubicBezTo>
                    <a:pt x="0" y="23"/>
                    <a:pt x="0" y="20"/>
                    <a:pt x="1" y="18"/>
                  </a:cubicBezTo>
                  <a:cubicBezTo>
                    <a:pt x="1" y="16"/>
                    <a:pt x="2" y="14"/>
                    <a:pt x="3" y="12"/>
                  </a:cubicBezTo>
                  <a:cubicBezTo>
                    <a:pt x="4" y="11"/>
                    <a:pt x="5" y="9"/>
                    <a:pt x="6" y="7"/>
                  </a:cubicBezTo>
                  <a:cubicBezTo>
                    <a:pt x="11" y="3"/>
                    <a:pt x="17" y="0"/>
                    <a:pt x="24" y="0"/>
                  </a:cubicBezTo>
                  <a:cubicBezTo>
                    <a:pt x="31" y="0"/>
                    <a:pt x="37" y="3"/>
                    <a:pt x="41" y="7"/>
                  </a:cubicBezTo>
                  <a:cubicBezTo>
                    <a:pt x="43" y="9"/>
                    <a:pt x="44" y="11"/>
                    <a:pt x="45" y="12"/>
                  </a:cubicBezTo>
                  <a:cubicBezTo>
                    <a:pt x="46" y="14"/>
                    <a:pt x="47" y="16"/>
                    <a:pt x="47" y="18"/>
                  </a:cubicBezTo>
                  <a:cubicBezTo>
                    <a:pt x="47" y="20"/>
                    <a:pt x="48" y="23"/>
                    <a:pt x="48" y="25"/>
                  </a:cubicBezTo>
                  <a:cubicBezTo>
                    <a:pt x="48" y="28"/>
                    <a:pt x="48" y="31"/>
                    <a:pt x="48" y="35"/>
                  </a:cubicBezTo>
                  <a:cubicBezTo>
                    <a:pt x="48" y="39"/>
                    <a:pt x="48" y="42"/>
                    <a:pt x="48" y="44"/>
                  </a:cubicBezTo>
                  <a:close/>
                  <a:moveTo>
                    <a:pt x="40" y="26"/>
                  </a:moveTo>
                  <a:cubicBezTo>
                    <a:pt x="40" y="23"/>
                    <a:pt x="40" y="21"/>
                    <a:pt x="40" y="20"/>
                  </a:cubicBezTo>
                  <a:cubicBezTo>
                    <a:pt x="39" y="18"/>
                    <a:pt x="39" y="16"/>
                    <a:pt x="38" y="15"/>
                  </a:cubicBezTo>
                  <a:cubicBezTo>
                    <a:pt x="38" y="14"/>
                    <a:pt x="37" y="13"/>
                    <a:pt x="36" y="12"/>
                  </a:cubicBezTo>
                  <a:cubicBezTo>
                    <a:pt x="34" y="10"/>
                    <a:pt x="32" y="9"/>
                    <a:pt x="30" y="8"/>
                  </a:cubicBezTo>
                  <a:cubicBezTo>
                    <a:pt x="28" y="7"/>
                    <a:pt x="26" y="7"/>
                    <a:pt x="24" y="7"/>
                  </a:cubicBezTo>
                  <a:cubicBezTo>
                    <a:pt x="22" y="7"/>
                    <a:pt x="19" y="7"/>
                    <a:pt x="17" y="8"/>
                  </a:cubicBezTo>
                  <a:cubicBezTo>
                    <a:pt x="15" y="9"/>
                    <a:pt x="14" y="10"/>
                    <a:pt x="12" y="12"/>
                  </a:cubicBezTo>
                  <a:cubicBezTo>
                    <a:pt x="11" y="13"/>
                    <a:pt x="10" y="14"/>
                    <a:pt x="9" y="15"/>
                  </a:cubicBezTo>
                  <a:cubicBezTo>
                    <a:pt x="9" y="16"/>
                    <a:pt x="8" y="18"/>
                    <a:pt x="8" y="20"/>
                  </a:cubicBezTo>
                  <a:cubicBezTo>
                    <a:pt x="8" y="21"/>
                    <a:pt x="7" y="23"/>
                    <a:pt x="7" y="26"/>
                  </a:cubicBezTo>
                  <a:cubicBezTo>
                    <a:pt x="7" y="28"/>
                    <a:pt x="7" y="31"/>
                    <a:pt x="7" y="35"/>
                  </a:cubicBezTo>
                  <a:cubicBezTo>
                    <a:pt x="7" y="39"/>
                    <a:pt x="7" y="42"/>
                    <a:pt x="7" y="44"/>
                  </a:cubicBezTo>
                  <a:cubicBezTo>
                    <a:pt x="7" y="46"/>
                    <a:pt x="8" y="49"/>
                    <a:pt x="8" y="50"/>
                  </a:cubicBezTo>
                  <a:cubicBezTo>
                    <a:pt x="8" y="52"/>
                    <a:pt x="9" y="54"/>
                    <a:pt x="9" y="55"/>
                  </a:cubicBezTo>
                  <a:cubicBezTo>
                    <a:pt x="10" y="56"/>
                    <a:pt x="11" y="57"/>
                    <a:pt x="12" y="58"/>
                  </a:cubicBezTo>
                  <a:cubicBezTo>
                    <a:pt x="14" y="60"/>
                    <a:pt x="15" y="61"/>
                    <a:pt x="17" y="62"/>
                  </a:cubicBezTo>
                  <a:cubicBezTo>
                    <a:pt x="19" y="63"/>
                    <a:pt x="22" y="63"/>
                    <a:pt x="24" y="63"/>
                  </a:cubicBezTo>
                  <a:cubicBezTo>
                    <a:pt x="26" y="63"/>
                    <a:pt x="28" y="63"/>
                    <a:pt x="30" y="62"/>
                  </a:cubicBezTo>
                  <a:cubicBezTo>
                    <a:pt x="32" y="61"/>
                    <a:pt x="34" y="60"/>
                    <a:pt x="36" y="58"/>
                  </a:cubicBezTo>
                  <a:cubicBezTo>
                    <a:pt x="37" y="57"/>
                    <a:pt x="38" y="56"/>
                    <a:pt x="38" y="55"/>
                  </a:cubicBezTo>
                  <a:cubicBezTo>
                    <a:pt x="39" y="54"/>
                    <a:pt x="39" y="52"/>
                    <a:pt x="40" y="50"/>
                  </a:cubicBezTo>
                  <a:cubicBezTo>
                    <a:pt x="40" y="49"/>
                    <a:pt x="40" y="46"/>
                    <a:pt x="40" y="44"/>
                  </a:cubicBezTo>
                  <a:cubicBezTo>
                    <a:pt x="40" y="42"/>
                    <a:pt x="40" y="39"/>
                    <a:pt x="40" y="35"/>
                  </a:cubicBezTo>
                  <a:cubicBezTo>
                    <a:pt x="40" y="31"/>
                    <a:pt x="40" y="28"/>
                    <a:pt x="40" y="2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8" name="Freeform 21"/>
            <p:cNvSpPr>
              <a:spLocks/>
            </p:cNvSpPr>
            <p:nvPr/>
          </p:nvSpPr>
          <p:spPr bwMode="auto">
            <a:xfrm>
              <a:off x="6100588" y="4337667"/>
              <a:ext cx="65410" cy="94672"/>
            </a:xfrm>
            <a:custGeom>
              <a:avLst/>
              <a:gdLst>
                <a:gd name="T0" fmla="*/ 33 w 38"/>
                <a:gd name="T1" fmla="*/ 55 h 55"/>
                <a:gd name="T2" fmla="*/ 5 w 38"/>
                <a:gd name="T3" fmla="*/ 11 h 55"/>
                <a:gd name="T4" fmla="*/ 5 w 38"/>
                <a:gd name="T5" fmla="*/ 55 h 55"/>
                <a:gd name="T6" fmla="*/ 0 w 38"/>
                <a:gd name="T7" fmla="*/ 55 h 55"/>
                <a:gd name="T8" fmla="*/ 0 w 38"/>
                <a:gd name="T9" fmla="*/ 0 h 55"/>
                <a:gd name="T10" fmla="*/ 5 w 38"/>
                <a:gd name="T11" fmla="*/ 0 h 55"/>
                <a:gd name="T12" fmla="*/ 32 w 38"/>
                <a:gd name="T13" fmla="*/ 44 h 55"/>
                <a:gd name="T14" fmla="*/ 32 w 38"/>
                <a:gd name="T15" fmla="*/ 0 h 55"/>
                <a:gd name="T16" fmla="*/ 38 w 38"/>
                <a:gd name="T17" fmla="*/ 0 h 55"/>
                <a:gd name="T18" fmla="*/ 38 w 38"/>
                <a:gd name="T19" fmla="*/ 55 h 55"/>
                <a:gd name="T20" fmla="*/ 33 w 38"/>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55">
                  <a:moveTo>
                    <a:pt x="33" y="55"/>
                  </a:moveTo>
                  <a:lnTo>
                    <a:pt x="5" y="11"/>
                  </a:lnTo>
                  <a:lnTo>
                    <a:pt x="5" y="55"/>
                  </a:lnTo>
                  <a:lnTo>
                    <a:pt x="0" y="55"/>
                  </a:lnTo>
                  <a:lnTo>
                    <a:pt x="0" y="0"/>
                  </a:lnTo>
                  <a:lnTo>
                    <a:pt x="5" y="0"/>
                  </a:lnTo>
                  <a:lnTo>
                    <a:pt x="32" y="44"/>
                  </a:lnTo>
                  <a:lnTo>
                    <a:pt x="32" y="0"/>
                  </a:lnTo>
                  <a:lnTo>
                    <a:pt x="38" y="0"/>
                  </a:lnTo>
                  <a:lnTo>
                    <a:pt x="38"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99" name="Freeform 22"/>
            <p:cNvSpPr>
              <a:spLocks/>
            </p:cNvSpPr>
            <p:nvPr/>
          </p:nvSpPr>
          <p:spPr bwMode="auto">
            <a:xfrm>
              <a:off x="6223250" y="4337667"/>
              <a:ext cx="56803" cy="94672"/>
            </a:xfrm>
            <a:custGeom>
              <a:avLst/>
              <a:gdLst>
                <a:gd name="T0" fmla="*/ 5 w 33"/>
                <a:gd name="T1" fmla="*/ 5 h 55"/>
                <a:gd name="T2" fmla="*/ 5 w 33"/>
                <a:gd name="T3" fmla="*/ 25 h 55"/>
                <a:gd name="T4" fmla="*/ 28 w 33"/>
                <a:gd name="T5" fmla="*/ 25 h 55"/>
                <a:gd name="T6" fmla="*/ 28 w 33"/>
                <a:gd name="T7" fmla="*/ 31 h 55"/>
                <a:gd name="T8" fmla="*/ 5 w 33"/>
                <a:gd name="T9" fmla="*/ 31 h 55"/>
                <a:gd name="T10" fmla="*/ 5 w 33"/>
                <a:gd name="T11" fmla="*/ 55 h 55"/>
                <a:gd name="T12" fmla="*/ 0 w 33"/>
                <a:gd name="T13" fmla="*/ 55 h 55"/>
                <a:gd name="T14" fmla="*/ 0 w 33"/>
                <a:gd name="T15" fmla="*/ 0 h 55"/>
                <a:gd name="T16" fmla="*/ 33 w 33"/>
                <a:gd name="T17" fmla="*/ 0 h 55"/>
                <a:gd name="T18" fmla="*/ 33 w 33"/>
                <a:gd name="T19" fmla="*/ 5 h 55"/>
                <a:gd name="T20" fmla="*/ 5 w 33"/>
                <a:gd name="T21"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55">
                  <a:moveTo>
                    <a:pt x="5" y="5"/>
                  </a:moveTo>
                  <a:lnTo>
                    <a:pt x="5" y="25"/>
                  </a:lnTo>
                  <a:lnTo>
                    <a:pt x="28" y="25"/>
                  </a:lnTo>
                  <a:lnTo>
                    <a:pt x="28" y="31"/>
                  </a:lnTo>
                  <a:lnTo>
                    <a:pt x="5" y="31"/>
                  </a:lnTo>
                  <a:lnTo>
                    <a:pt x="5" y="55"/>
                  </a:lnTo>
                  <a:lnTo>
                    <a:pt x="0" y="55"/>
                  </a:lnTo>
                  <a:lnTo>
                    <a:pt x="0" y="0"/>
                  </a:lnTo>
                  <a:lnTo>
                    <a:pt x="33" y="0"/>
                  </a:lnTo>
                  <a:lnTo>
                    <a:pt x="33" y="5"/>
                  </a:lnTo>
                  <a:lnTo>
                    <a:pt x="5"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0" name="Freeform 23"/>
            <p:cNvSpPr>
              <a:spLocks/>
            </p:cNvSpPr>
            <p:nvPr/>
          </p:nvSpPr>
          <p:spPr bwMode="auto">
            <a:xfrm>
              <a:off x="6323019" y="4337667"/>
              <a:ext cx="55082" cy="94672"/>
            </a:xfrm>
            <a:custGeom>
              <a:avLst/>
              <a:gdLst>
                <a:gd name="T0" fmla="*/ 0 w 32"/>
                <a:gd name="T1" fmla="*/ 55 h 55"/>
                <a:gd name="T2" fmla="*/ 0 w 32"/>
                <a:gd name="T3" fmla="*/ 0 h 55"/>
                <a:gd name="T4" fmla="*/ 32 w 32"/>
                <a:gd name="T5" fmla="*/ 0 h 55"/>
                <a:gd name="T6" fmla="*/ 32 w 32"/>
                <a:gd name="T7" fmla="*/ 5 h 55"/>
                <a:gd name="T8" fmla="*/ 5 w 32"/>
                <a:gd name="T9" fmla="*/ 5 h 55"/>
                <a:gd name="T10" fmla="*/ 5 w 32"/>
                <a:gd name="T11" fmla="*/ 24 h 55"/>
                <a:gd name="T12" fmla="*/ 28 w 32"/>
                <a:gd name="T13" fmla="*/ 24 h 55"/>
                <a:gd name="T14" fmla="*/ 28 w 32"/>
                <a:gd name="T15" fmla="*/ 30 h 55"/>
                <a:gd name="T16" fmla="*/ 5 w 32"/>
                <a:gd name="T17" fmla="*/ 30 h 55"/>
                <a:gd name="T18" fmla="*/ 5 w 32"/>
                <a:gd name="T19" fmla="*/ 50 h 55"/>
                <a:gd name="T20" fmla="*/ 32 w 32"/>
                <a:gd name="T21" fmla="*/ 50 h 55"/>
                <a:gd name="T22" fmla="*/ 32 w 32"/>
                <a:gd name="T23" fmla="*/ 55 h 55"/>
                <a:gd name="T24" fmla="*/ 0 w 32"/>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55">
                  <a:moveTo>
                    <a:pt x="0" y="55"/>
                  </a:moveTo>
                  <a:lnTo>
                    <a:pt x="0" y="0"/>
                  </a:lnTo>
                  <a:lnTo>
                    <a:pt x="32" y="0"/>
                  </a:lnTo>
                  <a:lnTo>
                    <a:pt x="32" y="5"/>
                  </a:lnTo>
                  <a:lnTo>
                    <a:pt x="5" y="5"/>
                  </a:lnTo>
                  <a:lnTo>
                    <a:pt x="5" y="24"/>
                  </a:lnTo>
                  <a:lnTo>
                    <a:pt x="28" y="24"/>
                  </a:lnTo>
                  <a:lnTo>
                    <a:pt x="28" y="30"/>
                  </a:lnTo>
                  <a:lnTo>
                    <a:pt x="5" y="30"/>
                  </a:lnTo>
                  <a:lnTo>
                    <a:pt x="5" y="50"/>
                  </a:lnTo>
                  <a:lnTo>
                    <a:pt x="32" y="50"/>
                  </a:lnTo>
                  <a:lnTo>
                    <a:pt x="32"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1" name="Freeform 24"/>
            <p:cNvSpPr>
              <a:spLocks noEditPoints="1"/>
            </p:cNvSpPr>
            <p:nvPr/>
          </p:nvSpPr>
          <p:spPr bwMode="auto">
            <a:xfrm>
              <a:off x="6425829" y="4337667"/>
              <a:ext cx="63688" cy="94672"/>
            </a:xfrm>
            <a:custGeom>
              <a:avLst/>
              <a:gdLst>
                <a:gd name="T0" fmla="*/ 40 w 48"/>
                <a:gd name="T1" fmla="*/ 68 h 68"/>
                <a:gd name="T2" fmla="*/ 24 w 48"/>
                <a:gd name="T3" fmla="*/ 38 h 68"/>
                <a:gd name="T4" fmla="*/ 8 w 48"/>
                <a:gd name="T5" fmla="*/ 38 h 68"/>
                <a:gd name="T6" fmla="*/ 8 w 48"/>
                <a:gd name="T7" fmla="*/ 68 h 68"/>
                <a:gd name="T8" fmla="*/ 0 w 48"/>
                <a:gd name="T9" fmla="*/ 68 h 68"/>
                <a:gd name="T10" fmla="*/ 0 w 48"/>
                <a:gd name="T11" fmla="*/ 0 h 68"/>
                <a:gd name="T12" fmla="*/ 27 w 48"/>
                <a:gd name="T13" fmla="*/ 0 h 68"/>
                <a:gd name="T14" fmla="*/ 35 w 48"/>
                <a:gd name="T15" fmla="*/ 1 h 68"/>
                <a:gd name="T16" fmla="*/ 41 w 48"/>
                <a:gd name="T17" fmla="*/ 5 h 68"/>
                <a:gd name="T18" fmla="*/ 45 w 48"/>
                <a:gd name="T19" fmla="*/ 11 h 68"/>
                <a:gd name="T20" fmla="*/ 47 w 48"/>
                <a:gd name="T21" fmla="*/ 19 h 68"/>
                <a:gd name="T22" fmla="*/ 43 w 48"/>
                <a:gd name="T23" fmla="*/ 31 h 68"/>
                <a:gd name="T24" fmla="*/ 32 w 48"/>
                <a:gd name="T25" fmla="*/ 37 h 68"/>
                <a:gd name="T26" fmla="*/ 48 w 48"/>
                <a:gd name="T27" fmla="*/ 68 h 68"/>
                <a:gd name="T28" fmla="*/ 40 w 48"/>
                <a:gd name="T29" fmla="*/ 68 h 68"/>
                <a:gd name="T30" fmla="*/ 36 w 48"/>
                <a:gd name="T31" fmla="*/ 9 h 68"/>
                <a:gd name="T32" fmla="*/ 26 w 48"/>
                <a:gd name="T33" fmla="*/ 6 h 68"/>
                <a:gd name="T34" fmla="*/ 8 w 48"/>
                <a:gd name="T35" fmla="*/ 6 h 68"/>
                <a:gd name="T36" fmla="*/ 8 w 48"/>
                <a:gd name="T37" fmla="*/ 31 h 68"/>
                <a:gd name="T38" fmla="*/ 26 w 48"/>
                <a:gd name="T39" fmla="*/ 31 h 68"/>
                <a:gd name="T40" fmla="*/ 36 w 48"/>
                <a:gd name="T41" fmla="*/ 28 h 68"/>
                <a:gd name="T42" fmla="*/ 40 w 48"/>
                <a:gd name="T43" fmla="*/ 19 h 68"/>
                <a:gd name="T44" fmla="*/ 36 w 48"/>
                <a:gd name="T45"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68">
                  <a:moveTo>
                    <a:pt x="40" y="68"/>
                  </a:moveTo>
                  <a:cubicBezTo>
                    <a:pt x="24" y="38"/>
                    <a:pt x="24" y="38"/>
                    <a:pt x="24" y="38"/>
                  </a:cubicBezTo>
                  <a:cubicBezTo>
                    <a:pt x="8" y="38"/>
                    <a:pt x="8" y="38"/>
                    <a:pt x="8" y="38"/>
                  </a:cubicBezTo>
                  <a:cubicBezTo>
                    <a:pt x="8" y="68"/>
                    <a:pt x="8" y="68"/>
                    <a:pt x="8" y="68"/>
                  </a:cubicBezTo>
                  <a:cubicBezTo>
                    <a:pt x="0" y="68"/>
                    <a:pt x="0" y="68"/>
                    <a:pt x="0" y="68"/>
                  </a:cubicBezTo>
                  <a:cubicBezTo>
                    <a:pt x="0" y="0"/>
                    <a:pt x="0" y="0"/>
                    <a:pt x="0" y="0"/>
                  </a:cubicBezTo>
                  <a:cubicBezTo>
                    <a:pt x="27" y="0"/>
                    <a:pt x="27" y="0"/>
                    <a:pt x="27" y="0"/>
                  </a:cubicBezTo>
                  <a:cubicBezTo>
                    <a:pt x="30" y="0"/>
                    <a:pt x="32" y="0"/>
                    <a:pt x="35" y="1"/>
                  </a:cubicBezTo>
                  <a:cubicBezTo>
                    <a:pt x="37" y="2"/>
                    <a:pt x="39" y="3"/>
                    <a:pt x="41" y="5"/>
                  </a:cubicBezTo>
                  <a:cubicBezTo>
                    <a:pt x="43" y="6"/>
                    <a:pt x="44" y="8"/>
                    <a:pt x="45" y="11"/>
                  </a:cubicBezTo>
                  <a:cubicBezTo>
                    <a:pt x="46" y="13"/>
                    <a:pt x="47" y="16"/>
                    <a:pt x="47" y="19"/>
                  </a:cubicBezTo>
                  <a:cubicBezTo>
                    <a:pt x="47" y="24"/>
                    <a:pt x="46" y="28"/>
                    <a:pt x="43" y="31"/>
                  </a:cubicBezTo>
                  <a:cubicBezTo>
                    <a:pt x="40" y="34"/>
                    <a:pt x="36" y="36"/>
                    <a:pt x="32" y="37"/>
                  </a:cubicBezTo>
                  <a:cubicBezTo>
                    <a:pt x="48" y="68"/>
                    <a:pt x="48" y="68"/>
                    <a:pt x="48" y="68"/>
                  </a:cubicBezTo>
                  <a:lnTo>
                    <a:pt x="40" y="68"/>
                  </a:lnTo>
                  <a:close/>
                  <a:moveTo>
                    <a:pt x="36" y="9"/>
                  </a:moveTo>
                  <a:cubicBezTo>
                    <a:pt x="33" y="7"/>
                    <a:pt x="30" y="6"/>
                    <a:pt x="26" y="6"/>
                  </a:cubicBezTo>
                  <a:cubicBezTo>
                    <a:pt x="8" y="6"/>
                    <a:pt x="8" y="6"/>
                    <a:pt x="8" y="6"/>
                  </a:cubicBezTo>
                  <a:cubicBezTo>
                    <a:pt x="8" y="31"/>
                    <a:pt x="8" y="31"/>
                    <a:pt x="8" y="31"/>
                  </a:cubicBezTo>
                  <a:cubicBezTo>
                    <a:pt x="26" y="31"/>
                    <a:pt x="26" y="31"/>
                    <a:pt x="26" y="31"/>
                  </a:cubicBezTo>
                  <a:cubicBezTo>
                    <a:pt x="30" y="31"/>
                    <a:pt x="33" y="30"/>
                    <a:pt x="36" y="28"/>
                  </a:cubicBezTo>
                  <a:cubicBezTo>
                    <a:pt x="38" y="26"/>
                    <a:pt x="40" y="23"/>
                    <a:pt x="40" y="19"/>
                  </a:cubicBezTo>
                  <a:cubicBezTo>
                    <a:pt x="40" y="15"/>
                    <a:pt x="38" y="11"/>
                    <a:pt x="36" y="9"/>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2" name="Freeform 25"/>
            <p:cNvSpPr>
              <a:spLocks/>
            </p:cNvSpPr>
            <p:nvPr/>
          </p:nvSpPr>
          <p:spPr bwMode="auto">
            <a:xfrm>
              <a:off x="6539626" y="4337667"/>
              <a:ext cx="56803" cy="94672"/>
            </a:xfrm>
            <a:custGeom>
              <a:avLst/>
              <a:gdLst>
                <a:gd name="T0" fmla="*/ 0 w 33"/>
                <a:gd name="T1" fmla="*/ 55 h 55"/>
                <a:gd name="T2" fmla="*/ 0 w 33"/>
                <a:gd name="T3" fmla="*/ 0 h 55"/>
                <a:gd name="T4" fmla="*/ 33 w 33"/>
                <a:gd name="T5" fmla="*/ 0 h 55"/>
                <a:gd name="T6" fmla="*/ 33 w 33"/>
                <a:gd name="T7" fmla="*/ 5 h 55"/>
                <a:gd name="T8" fmla="*/ 6 w 33"/>
                <a:gd name="T9" fmla="*/ 5 h 55"/>
                <a:gd name="T10" fmla="*/ 6 w 33"/>
                <a:gd name="T11" fmla="*/ 24 h 55"/>
                <a:gd name="T12" fmla="*/ 29 w 33"/>
                <a:gd name="T13" fmla="*/ 24 h 55"/>
                <a:gd name="T14" fmla="*/ 29 w 33"/>
                <a:gd name="T15" fmla="*/ 30 h 55"/>
                <a:gd name="T16" fmla="*/ 6 w 33"/>
                <a:gd name="T17" fmla="*/ 30 h 55"/>
                <a:gd name="T18" fmla="*/ 6 w 33"/>
                <a:gd name="T19" fmla="*/ 50 h 55"/>
                <a:gd name="T20" fmla="*/ 33 w 33"/>
                <a:gd name="T21" fmla="*/ 50 h 55"/>
                <a:gd name="T22" fmla="*/ 33 w 33"/>
                <a:gd name="T23" fmla="*/ 55 h 55"/>
                <a:gd name="T24" fmla="*/ 0 w 33"/>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55">
                  <a:moveTo>
                    <a:pt x="0" y="55"/>
                  </a:moveTo>
                  <a:lnTo>
                    <a:pt x="0" y="0"/>
                  </a:lnTo>
                  <a:lnTo>
                    <a:pt x="33" y="0"/>
                  </a:lnTo>
                  <a:lnTo>
                    <a:pt x="33" y="5"/>
                  </a:lnTo>
                  <a:lnTo>
                    <a:pt x="6" y="5"/>
                  </a:lnTo>
                  <a:lnTo>
                    <a:pt x="6" y="24"/>
                  </a:lnTo>
                  <a:lnTo>
                    <a:pt x="29" y="24"/>
                  </a:lnTo>
                  <a:lnTo>
                    <a:pt x="29" y="30"/>
                  </a:lnTo>
                  <a:lnTo>
                    <a:pt x="6" y="30"/>
                  </a:lnTo>
                  <a:lnTo>
                    <a:pt x="6" y="50"/>
                  </a:lnTo>
                  <a:lnTo>
                    <a:pt x="33" y="50"/>
                  </a:lnTo>
                  <a:lnTo>
                    <a:pt x="33"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3" name="Freeform 26"/>
            <p:cNvSpPr>
              <a:spLocks/>
            </p:cNvSpPr>
            <p:nvPr/>
          </p:nvSpPr>
          <p:spPr bwMode="auto">
            <a:xfrm>
              <a:off x="6644157" y="4337667"/>
              <a:ext cx="65410" cy="94672"/>
            </a:xfrm>
            <a:custGeom>
              <a:avLst/>
              <a:gdLst>
                <a:gd name="T0" fmla="*/ 33 w 38"/>
                <a:gd name="T1" fmla="*/ 55 h 55"/>
                <a:gd name="T2" fmla="*/ 5 w 38"/>
                <a:gd name="T3" fmla="*/ 11 h 55"/>
                <a:gd name="T4" fmla="*/ 5 w 38"/>
                <a:gd name="T5" fmla="*/ 55 h 55"/>
                <a:gd name="T6" fmla="*/ 0 w 38"/>
                <a:gd name="T7" fmla="*/ 55 h 55"/>
                <a:gd name="T8" fmla="*/ 0 w 38"/>
                <a:gd name="T9" fmla="*/ 0 h 55"/>
                <a:gd name="T10" fmla="*/ 5 w 38"/>
                <a:gd name="T11" fmla="*/ 0 h 55"/>
                <a:gd name="T12" fmla="*/ 32 w 38"/>
                <a:gd name="T13" fmla="*/ 44 h 55"/>
                <a:gd name="T14" fmla="*/ 32 w 38"/>
                <a:gd name="T15" fmla="*/ 0 h 55"/>
                <a:gd name="T16" fmla="*/ 38 w 38"/>
                <a:gd name="T17" fmla="*/ 0 h 55"/>
                <a:gd name="T18" fmla="*/ 38 w 38"/>
                <a:gd name="T19" fmla="*/ 55 h 55"/>
                <a:gd name="T20" fmla="*/ 33 w 38"/>
                <a:gd name="T21"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55">
                  <a:moveTo>
                    <a:pt x="33" y="55"/>
                  </a:moveTo>
                  <a:lnTo>
                    <a:pt x="5" y="11"/>
                  </a:lnTo>
                  <a:lnTo>
                    <a:pt x="5" y="55"/>
                  </a:lnTo>
                  <a:lnTo>
                    <a:pt x="0" y="55"/>
                  </a:lnTo>
                  <a:lnTo>
                    <a:pt x="0" y="0"/>
                  </a:lnTo>
                  <a:lnTo>
                    <a:pt x="5" y="0"/>
                  </a:lnTo>
                  <a:lnTo>
                    <a:pt x="32" y="44"/>
                  </a:lnTo>
                  <a:lnTo>
                    <a:pt x="32" y="0"/>
                  </a:lnTo>
                  <a:lnTo>
                    <a:pt x="38" y="0"/>
                  </a:lnTo>
                  <a:lnTo>
                    <a:pt x="38"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4" name="Freeform 27"/>
            <p:cNvSpPr>
              <a:spLocks/>
            </p:cNvSpPr>
            <p:nvPr/>
          </p:nvSpPr>
          <p:spPr bwMode="auto">
            <a:xfrm>
              <a:off x="6759676" y="4335946"/>
              <a:ext cx="61967" cy="98115"/>
            </a:xfrm>
            <a:custGeom>
              <a:avLst/>
              <a:gdLst>
                <a:gd name="T0" fmla="*/ 44 w 47"/>
                <a:gd name="T1" fmla="*/ 58 h 70"/>
                <a:gd name="T2" fmla="*/ 39 w 47"/>
                <a:gd name="T3" fmla="*/ 64 h 70"/>
                <a:gd name="T4" fmla="*/ 32 w 47"/>
                <a:gd name="T5" fmla="*/ 68 h 70"/>
                <a:gd name="T6" fmla="*/ 24 w 47"/>
                <a:gd name="T7" fmla="*/ 70 h 70"/>
                <a:gd name="T8" fmla="*/ 14 w 47"/>
                <a:gd name="T9" fmla="*/ 68 h 70"/>
                <a:gd name="T10" fmla="*/ 6 w 47"/>
                <a:gd name="T11" fmla="*/ 63 h 70"/>
                <a:gd name="T12" fmla="*/ 2 w 47"/>
                <a:gd name="T13" fmla="*/ 58 h 70"/>
                <a:gd name="T14" fmla="*/ 1 w 47"/>
                <a:gd name="T15" fmla="*/ 52 h 70"/>
                <a:gd name="T16" fmla="*/ 0 w 47"/>
                <a:gd name="T17" fmla="*/ 44 h 70"/>
                <a:gd name="T18" fmla="*/ 0 w 47"/>
                <a:gd name="T19" fmla="*/ 35 h 70"/>
                <a:gd name="T20" fmla="*/ 0 w 47"/>
                <a:gd name="T21" fmla="*/ 25 h 70"/>
                <a:gd name="T22" fmla="*/ 1 w 47"/>
                <a:gd name="T23" fmla="*/ 18 h 70"/>
                <a:gd name="T24" fmla="*/ 2 w 47"/>
                <a:gd name="T25" fmla="*/ 12 h 70"/>
                <a:gd name="T26" fmla="*/ 6 w 47"/>
                <a:gd name="T27" fmla="*/ 7 h 70"/>
                <a:gd name="T28" fmla="*/ 14 w 47"/>
                <a:gd name="T29" fmla="*/ 2 h 70"/>
                <a:gd name="T30" fmla="*/ 24 w 47"/>
                <a:gd name="T31" fmla="*/ 0 h 70"/>
                <a:gd name="T32" fmla="*/ 32 w 47"/>
                <a:gd name="T33" fmla="*/ 2 h 70"/>
                <a:gd name="T34" fmla="*/ 39 w 47"/>
                <a:gd name="T35" fmla="*/ 6 h 70"/>
                <a:gd name="T36" fmla="*/ 44 w 47"/>
                <a:gd name="T37" fmla="*/ 12 h 70"/>
                <a:gd name="T38" fmla="*/ 47 w 47"/>
                <a:gd name="T39" fmla="*/ 21 h 70"/>
                <a:gd name="T40" fmla="*/ 40 w 47"/>
                <a:gd name="T41" fmla="*/ 21 h 70"/>
                <a:gd name="T42" fmla="*/ 34 w 47"/>
                <a:gd name="T43" fmla="*/ 10 h 70"/>
                <a:gd name="T44" fmla="*/ 24 w 47"/>
                <a:gd name="T45" fmla="*/ 7 h 70"/>
                <a:gd name="T46" fmla="*/ 17 w 47"/>
                <a:gd name="T47" fmla="*/ 8 h 70"/>
                <a:gd name="T48" fmla="*/ 12 w 47"/>
                <a:gd name="T49" fmla="*/ 12 h 70"/>
                <a:gd name="T50" fmla="*/ 9 w 47"/>
                <a:gd name="T51" fmla="*/ 15 h 70"/>
                <a:gd name="T52" fmla="*/ 8 w 47"/>
                <a:gd name="T53" fmla="*/ 20 h 70"/>
                <a:gd name="T54" fmla="*/ 7 w 47"/>
                <a:gd name="T55" fmla="*/ 26 h 70"/>
                <a:gd name="T56" fmla="*/ 7 w 47"/>
                <a:gd name="T57" fmla="*/ 35 h 70"/>
                <a:gd name="T58" fmla="*/ 7 w 47"/>
                <a:gd name="T59" fmla="*/ 44 h 70"/>
                <a:gd name="T60" fmla="*/ 8 w 47"/>
                <a:gd name="T61" fmla="*/ 50 h 70"/>
                <a:gd name="T62" fmla="*/ 9 w 47"/>
                <a:gd name="T63" fmla="*/ 55 h 70"/>
                <a:gd name="T64" fmla="*/ 12 w 47"/>
                <a:gd name="T65" fmla="*/ 58 h 70"/>
                <a:gd name="T66" fmla="*/ 17 w 47"/>
                <a:gd name="T67" fmla="*/ 62 h 70"/>
                <a:gd name="T68" fmla="*/ 24 w 47"/>
                <a:gd name="T69" fmla="*/ 63 h 70"/>
                <a:gd name="T70" fmla="*/ 34 w 47"/>
                <a:gd name="T71" fmla="*/ 59 h 70"/>
                <a:gd name="T72" fmla="*/ 40 w 47"/>
                <a:gd name="T73" fmla="*/ 49 h 70"/>
                <a:gd name="T74" fmla="*/ 47 w 47"/>
                <a:gd name="T75" fmla="*/ 49 h 70"/>
                <a:gd name="T76" fmla="*/ 44 w 47"/>
                <a:gd name="T77" fmla="*/ 5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 h="70">
                  <a:moveTo>
                    <a:pt x="44" y="58"/>
                  </a:moveTo>
                  <a:cubicBezTo>
                    <a:pt x="43" y="60"/>
                    <a:pt x="41" y="63"/>
                    <a:pt x="39" y="64"/>
                  </a:cubicBezTo>
                  <a:cubicBezTo>
                    <a:pt x="37" y="66"/>
                    <a:pt x="35" y="67"/>
                    <a:pt x="32" y="68"/>
                  </a:cubicBezTo>
                  <a:cubicBezTo>
                    <a:pt x="30" y="69"/>
                    <a:pt x="27" y="70"/>
                    <a:pt x="24" y="70"/>
                  </a:cubicBezTo>
                  <a:cubicBezTo>
                    <a:pt x="20" y="70"/>
                    <a:pt x="17" y="69"/>
                    <a:pt x="14" y="68"/>
                  </a:cubicBezTo>
                  <a:cubicBezTo>
                    <a:pt x="11" y="67"/>
                    <a:pt x="8" y="65"/>
                    <a:pt x="6" y="63"/>
                  </a:cubicBezTo>
                  <a:cubicBezTo>
                    <a:pt x="5" y="61"/>
                    <a:pt x="3" y="59"/>
                    <a:pt x="2" y="58"/>
                  </a:cubicBezTo>
                  <a:cubicBezTo>
                    <a:pt x="2" y="56"/>
                    <a:pt x="1" y="54"/>
                    <a:pt x="1" y="52"/>
                  </a:cubicBezTo>
                  <a:cubicBezTo>
                    <a:pt x="0" y="50"/>
                    <a:pt x="0" y="47"/>
                    <a:pt x="0" y="44"/>
                  </a:cubicBezTo>
                  <a:cubicBezTo>
                    <a:pt x="0" y="42"/>
                    <a:pt x="0" y="39"/>
                    <a:pt x="0" y="35"/>
                  </a:cubicBezTo>
                  <a:cubicBezTo>
                    <a:pt x="0" y="31"/>
                    <a:pt x="0" y="28"/>
                    <a:pt x="0" y="25"/>
                  </a:cubicBezTo>
                  <a:cubicBezTo>
                    <a:pt x="0" y="23"/>
                    <a:pt x="0" y="20"/>
                    <a:pt x="1" y="18"/>
                  </a:cubicBezTo>
                  <a:cubicBezTo>
                    <a:pt x="1" y="16"/>
                    <a:pt x="2" y="14"/>
                    <a:pt x="2" y="12"/>
                  </a:cubicBezTo>
                  <a:cubicBezTo>
                    <a:pt x="3" y="11"/>
                    <a:pt x="5" y="9"/>
                    <a:pt x="6" y="7"/>
                  </a:cubicBezTo>
                  <a:cubicBezTo>
                    <a:pt x="8" y="5"/>
                    <a:pt x="11" y="3"/>
                    <a:pt x="14" y="2"/>
                  </a:cubicBezTo>
                  <a:cubicBezTo>
                    <a:pt x="17" y="1"/>
                    <a:pt x="20" y="0"/>
                    <a:pt x="24" y="0"/>
                  </a:cubicBezTo>
                  <a:cubicBezTo>
                    <a:pt x="27" y="0"/>
                    <a:pt x="30" y="1"/>
                    <a:pt x="32" y="2"/>
                  </a:cubicBezTo>
                  <a:cubicBezTo>
                    <a:pt x="35" y="2"/>
                    <a:pt x="37" y="4"/>
                    <a:pt x="39" y="6"/>
                  </a:cubicBezTo>
                  <a:cubicBezTo>
                    <a:pt x="41" y="7"/>
                    <a:pt x="43" y="9"/>
                    <a:pt x="44" y="12"/>
                  </a:cubicBezTo>
                  <a:cubicBezTo>
                    <a:pt x="46" y="14"/>
                    <a:pt x="47" y="17"/>
                    <a:pt x="47" y="21"/>
                  </a:cubicBezTo>
                  <a:cubicBezTo>
                    <a:pt x="40" y="21"/>
                    <a:pt x="40" y="21"/>
                    <a:pt x="40" y="21"/>
                  </a:cubicBezTo>
                  <a:cubicBezTo>
                    <a:pt x="39" y="16"/>
                    <a:pt x="37" y="13"/>
                    <a:pt x="34" y="10"/>
                  </a:cubicBezTo>
                  <a:cubicBezTo>
                    <a:pt x="31" y="8"/>
                    <a:pt x="28" y="7"/>
                    <a:pt x="24" y="7"/>
                  </a:cubicBezTo>
                  <a:cubicBezTo>
                    <a:pt x="21" y="7"/>
                    <a:pt x="19" y="7"/>
                    <a:pt x="17" y="8"/>
                  </a:cubicBezTo>
                  <a:cubicBezTo>
                    <a:pt x="15" y="9"/>
                    <a:pt x="13" y="10"/>
                    <a:pt x="12" y="12"/>
                  </a:cubicBezTo>
                  <a:cubicBezTo>
                    <a:pt x="11" y="13"/>
                    <a:pt x="10" y="14"/>
                    <a:pt x="9" y="15"/>
                  </a:cubicBezTo>
                  <a:cubicBezTo>
                    <a:pt x="9" y="16"/>
                    <a:pt x="8" y="18"/>
                    <a:pt x="8" y="20"/>
                  </a:cubicBezTo>
                  <a:cubicBezTo>
                    <a:pt x="7" y="21"/>
                    <a:pt x="7" y="23"/>
                    <a:pt x="7" y="26"/>
                  </a:cubicBezTo>
                  <a:cubicBezTo>
                    <a:pt x="7" y="28"/>
                    <a:pt x="7" y="31"/>
                    <a:pt x="7" y="35"/>
                  </a:cubicBezTo>
                  <a:cubicBezTo>
                    <a:pt x="7" y="39"/>
                    <a:pt x="7" y="42"/>
                    <a:pt x="7" y="44"/>
                  </a:cubicBezTo>
                  <a:cubicBezTo>
                    <a:pt x="7" y="46"/>
                    <a:pt x="7" y="49"/>
                    <a:pt x="8" y="50"/>
                  </a:cubicBezTo>
                  <a:cubicBezTo>
                    <a:pt x="8" y="52"/>
                    <a:pt x="9" y="54"/>
                    <a:pt x="9" y="55"/>
                  </a:cubicBezTo>
                  <a:cubicBezTo>
                    <a:pt x="10" y="56"/>
                    <a:pt x="11" y="57"/>
                    <a:pt x="12" y="58"/>
                  </a:cubicBezTo>
                  <a:cubicBezTo>
                    <a:pt x="13" y="60"/>
                    <a:pt x="15" y="61"/>
                    <a:pt x="17" y="62"/>
                  </a:cubicBezTo>
                  <a:cubicBezTo>
                    <a:pt x="19" y="63"/>
                    <a:pt x="21" y="63"/>
                    <a:pt x="24" y="63"/>
                  </a:cubicBezTo>
                  <a:cubicBezTo>
                    <a:pt x="28" y="63"/>
                    <a:pt x="32" y="62"/>
                    <a:pt x="34" y="59"/>
                  </a:cubicBezTo>
                  <a:cubicBezTo>
                    <a:pt x="37" y="57"/>
                    <a:pt x="39" y="54"/>
                    <a:pt x="40" y="49"/>
                  </a:cubicBezTo>
                  <a:cubicBezTo>
                    <a:pt x="47" y="49"/>
                    <a:pt x="47" y="49"/>
                    <a:pt x="47" y="49"/>
                  </a:cubicBezTo>
                  <a:cubicBezTo>
                    <a:pt x="47" y="53"/>
                    <a:pt x="46" y="55"/>
                    <a:pt x="44"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5" name="Freeform 28"/>
            <p:cNvSpPr>
              <a:spLocks/>
            </p:cNvSpPr>
            <p:nvPr/>
          </p:nvSpPr>
          <p:spPr bwMode="auto">
            <a:xfrm>
              <a:off x="6874134" y="4337667"/>
              <a:ext cx="55082" cy="94672"/>
            </a:xfrm>
            <a:custGeom>
              <a:avLst/>
              <a:gdLst>
                <a:gd name="T0" fmla="*/ 0 w 32"/>
                <a:gd name="T1" fmla="*/ 55 h 55"/>
                <a:gd name="T2" fmla="*/ 0 w 32"/>
                <a:gd name="T3" fmla="*/ 0 h 55"/>
                <a:gd name="T4" fmla="*/ 32 w 32"/>
                <a:gd name="T5" fmla="*/ 0 h 55"/>
                <a:gd name="T6" fmla="*/ 32 w 32"/>
                <a:gd name="T7" fmla="*/ 5 h 55"/>
                <a:gd name="T8" fmla="*/ 6 w 32"/>
                <a:gd name="T9" fmla="*/ 5 h 55"/>
                <a:gd name="T10" fmla="*/ 6 w 32"/>
                <a:gd name="T11" fmla="*/ 24 h 55"/>
                <a:gd name="T12" fmla="*/ 28 w 32"/>
                <a:gd name="T13" fmla="*/ 24 h 55"/>
                <a:gd name="T14" fmla="*/ 28 w 32"/>
                <a:gd name="T15" fmla="*/ 30 h 55"/>
                <a:gd name="T16" fmla="*/ 6 w 32"/>
                <a:gd name="T17" fmla="*/ 30 h 55"/>
                <a:gd name="T18" fmla="*/ 6 w 32"/>
                <a:gd name="T19" fmla="*/ 50 h 55"/>
                <a:gd name="T20" fmla="*/ 32 w 32"/>
                <a:gd name="T21" fmla="*/ 50 h 55"/>
                <a:gd name="T22" fmla="*/ 32 w 32"/>
                <a:gd name="T23" fmla="*/ 55 h 55"/>
                <a:gd name="T24" fmla="*/ 0 w 32"/>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55">
                  <a:moveTo>
                    <a:pt x="0" y="55"/>
                  </a:moveTo>
                  <a:lnTo>
                    <a:pt x="0" y="0"/>
                  </a:lnTo>
                  <a:lnTo>
                    <a:pt x="32" y="0"/>
                  </a:lnTo>
                  <a:lnTo>
                    <a:pt x="32" y="5"/>
                  </a:lnTo>
                  <a:lnTo>
                    <a:pt x="6" y="5"/>
                  </a:lnTo>
                  <a:lnTo>
                    <a:pt x="6" y="24"/>
                  </a:lnTo>
                  <a:lnTo>
                    <a:pt x="28" y="24"/>
                  </a:lnTo>
                  <a:lnTo>
                    <a:pt x="28" y="30"/>
                  </a:lnTo>
                  <a:lnTo>
                    <a:pt x="6" y="30"/>
                  </a:lnTo>
                  <a:lnTo>
                    <a:pt x="6" y="50"/>
                  </a:lnTo>
                  <a:lnTo>
                    <a:pt x="32" y="50"/>
                  </a:lnTo>
                  <a:lnTo>
                    <a:pt x="32"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6" name="Freeform 29"/>
            <p:cNvSpPr>
              <a:spLocks/>
            </p:cNvSpPr>
            <p:nvPr/>
          </p:nvSpPr>
          <p:spPr bwMode="auto">
            <a:xfrm>
              <a:off x="7036452" y="4335946"/>
              <a:ext cx="48197" cy="96394"/>
            </a:xfrm>
            <a:custGeom>
              <a:avLst/>
              <a:gdLst>
                <a:gd name="T0" fmla="*/ 0 w 38"/>
                <a:gd name="T1" fmla="*/ 69 h 69"/>
                <a:gd name="T2" fmla="*/ 0 w 38"/>
                <a:gd name="T3" fmla="*/ 63 h 69"/>
                <a:gd name="T4" fmla="*/ 27 w 38"/>
                <a:gd name="T5" fmla="*/ 29 h 69"/>
                <a:gd name="T6" fmla="*/ 30 w 38"/>
                <a:gd name="T7" fmla="*/ 24 h 69"/>
                <a:gd name="T8" fmla="*/ 31 w 38"/>
                <a:gd name="T9" fmla="*/ 19 h 69"/>
                <a:gd name="T10" fmla="*/ 28 w 38"/>
                <a:gd name="T11" fmla="*/ 10 h 69"/>
                <a:gd name="T12" fmla="*/ 19 w 38"/>
                <a:gd name="T13" fmla="*/ 6 h 69"/>
                <a:gd name="T14" fmla="*/ 15 w 38"/>
                <a:gd name="T15" fmla="*/ 7 h 69"/>
                <a:gd name="T16" fmla="*/ 11 w 38"/>
                <a:gd name="T17" fmla="*/ 9 h 69"/>
                <a:gd name="T18" fmla="*/ 8 w 38"/>
                <a:gd name="T19" fmla="*/ 13 h 69"/>
                <a:gd name="T20" fmla="*/ 7 w 38"/>
                <a:gd name="T21" fmla="*/ 19 h 69"/>
                <a:gd name="T22" fmla="*/ 0 w 38"/>
                <a:gd name="T23" fmla="*/ 19 h 69"/>
                <a:gd name="T24" fmla="*/ 2 w 38"/>
                <a:gd name="T25" fmla="*/ 11 h 69"/>
                <a:gd name="T26" fmla="*/ 6 w 38"/>
                <a:gd name="T27" fmla="*/ 5 h 69"/>
                <a:gd name="T28" fmla="*/ 11 w 38"/>
                <a:gd name="T29" fmla="*/ 2 h 69"/>
                <a:gd name="T30" fmla="*/ 19 w 38"/>
                <a:gd name="T31" fmla="*/ 0 h 69"/>
                <a:gd name="T32" fmla="*/ 27 w 38"/>
                <a:gd name="T33" fmla="*/ 1 h 69"/>
                <a:gd name="T34" fmla="*/ 33 w 38"/>
                <a:gd name="T35" fmla="*/ 5 h 69"/>
                <a:gd name="T36" fmla="*/ 37 w 38"/>
                <a:gd name="T37" fmla="*/ 11 h 69"/>
                <a:gd name="T38" fmla="*/ 38 w 38"/>
                <a:gd name="T39" fmla="*/ 19 h 69"/>
                <a:gd name="T40" fmla="*/ 37 w 38"/>
                <a:gd name="T41" fmla="*/ 26 h 69"/>
                <a:gd name="T42" fmla="*/ 33 w 38"/>
                <a:gd name="T43" fmla="*/ 32 h 69"/>
                <a:gd name="T44" fmla="*/ 9 w 38"/>
                <a:gd name="T45" fmla="*/ 63 h 69"/>
                <a:gd name="T46" fmla="*/ 38 w 38"/>
                <a:gd name="T47" fmla="*/ 63 h 69"/>
                <a:gd name="T48" fmla="*/ 38 w 38"/>
                <a:gd name="T49" fmla="*/ 69 h 69"/>
                <a:gd name="T50" fmla="*/ 0 w 38"/>
                <a:gd name="T51"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69">
                  <a:moveTo>
                    <a:pt x="0" y="69"/>
                  </a:moveTo>
                  <a:cubicBezTo>
                    <a:pt x="0" y="63"/>
                    <a:pt x="0" y="63"/>
                    <a:pt x="0" y="63"/>
                  </a:cubicBezTo>
                  <a:cubicBezTo>
                    <a:pt x="27" y="29"/>
                    <a:pt x="27" y="29"/>
                    <a:pt x="27" y="29"/>
                  </a:cubicBezTo>
                  <a:cubicBezTo>
                    <a:pt x="29" y="27"/>
                    <a:pt x="30" y="25"/>
                    <a:pt x="30" y="24"/>
                  </a:cubicBezTo>
                  <a:cubicBezTo>
                    <a:pt x="31" y="22"/>
                    <a:pt x="31" y="20"/>
                    <a:pt x="31" y="19"/>
                  </a:cubicBezTo>
                  <a:cubicBezTo>
                    <a:pt x="31" y="15"/>
                    <a:pt x="30" y="12"/>
                    <a:pt x="28" y="10"/>
                  </a:cubicBezTo>
                  <a:cubicBezTo>
                    <a:pt x="26" y="7"/>
                    <a:pt x="23" y="6"/>
                    <a:pt x="19" y="6"/>
                  </a:cubicBezTo>
                  <a:cubicBezTo>
                    <a:pt x="18" y="6"/>
                    <a:pt x="16" y="7"/>
                    <a:pt x="15" y="7"/>
                  </a:cubicBezTo>
                  <a:cubicBezTo>
                    <a:pt x="13" y="7"/>
                    <a:pt x="12" y="8"/>
                    <a:pt x="11" y="9"/>
                  </a:cubicBezTo>
                  <a:cubicBezTo>
                    <a:pt x="10" y="10"/>
                    <a:pt x="9" y="12"/>
                    <a:pt x="8" y="13"/>
                  </a:cubicBezTo>
                  <a:cubicBezTo>
                    <a:pt x="8" y="15"/>
                    <a:pt x="7" y="17"/>
                    <a:pt x="7" y="19"/>
                  </a:cubicBezTo>
                  <a:cubicBezTo>
                    <a:pt x="0" y="19"/>
                    <a:pt x="0" y="19"/>
                    <a:pt x="0" y="19"/>
                  </a:cubicBezTo>
                  <a:cubicBezTo>
                    <a:pt x="0" y="16"/>
                    <a:pt x="1" y="14"/>
                    <a:pt x="2" y="11"/>
                  </a:cubicBezTo>
                  <a:cubicBezTo>
                    <a:pt x="3" y="9"/>
                    <a:pt x="4" y="7"/>
                    <a:pt x="6" y="5"/>
                  </a:cubicBezTo>
                  <a:cubicBezTo>
                    <a:pt x="7" y="4"/>
                    <a:pt x="9" y="2"/>
                    <a:pt x="11" y="2"/>
                  </a:cubicBezTo>
                  <a:cubicBezTo>
                    <a:pt x="14" y="1"/>
                    <a:pt x="16" y="0"/>
                    <a:pt x="19" y="0"/>
                  </a:cubicBezTo>
                  <a:cubicBezTo>
                    <a:pt x="22" y="0"/>
                    <a:pt x="25" y="1"/>
                    <a:pt x="27" y="1"/>
                  </a:cubicBezTo>
                  <a:cubicBezTo>
                    <a:pt x="29" y="2"/>
                    <a:pt x="31" y="4"/>
                    <a:pt x="33" y="5"/>
                  </a:cubicBezTo>
                  <a:cubicBezTo>
                    <a:pt x="35" y="7"/>
                    <a:pt x="36" y="9"/>
                    <a:pt x="37" y="11"/>
                  </a:cubicBezTo>
                  <a:cubicBezTo>
                    <a:pt x="38" y="13"/>
                    <a:pt x="38" y="16"/>
                    <a:pt x="38" y="19"/>
                  </a:cubicBezTo>
                  <a:cubicBezTo>
                    <a:pt x="38" y="21"/>
                    <a:pt x="38" y="24"/>
                    <a:pt x="37" y="26"/>
                  </a:cubicBezTo>
                  <a:cubicBezTo>
                    <a:pt x="36" y="28"/>
                    <a:pt x="34" y="30"/>
                    <a:pt x="33" y="32"/>
                  </a:cubicBezTo>
                  <a:cubicBezTo>
                    <a:pt x="9" y="63"/>
                    <a:pt x="9" y="63"/>
                    <a:pt x="9" y="63"/>
                  </a:cubicBezTo>
                  <a:cubicBezTo>
                    <a:pt x="38" y="63"/>
                    <a:pt x="38" y="63"/>
                    <a:pt x="38" y="63"/>
                  </a:cubicBezTo>
                  <a:cubicBezTo>
                    <a:pt x="38" y="69"/>
                    <a:pt x="38" y="69"/>
                    <a:pt x="38" y="69"/>
                  </a:cubicBezTo>
                  <a:lnTo>
                    <a:pt x="0" y="6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7" name="Freeform 30"/>
            <p:cNvSpPr>
              <a:spLocks noEditPoints="1"/>
            </p:cNvSpPr>
            <p:nvPr/>
          </p:nvSpPr>
          <p:spPr bwMode="auto">
            <a:xfrm>
              <a:off x="7127032" y="4335946"/>
              <a:ext cx="49918" cy="98115"/>
            </a:xfrm>
            <a:custGeom>
              <a:avLst/>
              <a:gdLst>
                <a:gd name="T0" fmla="*/ 36 w 38"/>
                <a:gd name="T1" fmla="*/ 59 h 70"/>
                <a:gd name="T2" fmla="*/ 32 w 38"/>
                <a:gd name="T3" fmla="*/ 65 h 70"/>
                <a:gd name="T4" fmla="*/ 26 w 38"/>
                <a:gd name="T5" fmla="*/ 68 h 70"/>
                <a:gd name="T6" fmla="*/ 19 w 38"/>
                <a:gd name="T7" fmla="*/ 70 h 70"/>
                <a:gd name="T8" fmla="*/ 12 w 38"/>
                <a:gd name="T9" fmla="*/ 68 h 70"/>
                <a:gd name="T10" fmla="*/ 6 w 38"/>
                <a:gd name="T11" fmla="*/ 65 h 70"/>
                <a:gd name="T12" fmla="*/ 2 w 38"/>
                <a:gd name="T13" fmla="*/ 59 h 70"/>
                <a:gd name="T14" fmla="*/ 0 w 38"/>
                <a:gd name="T15" fmla="*/ 51 h 70"/>
                <a:gd name="T16" fmla="*/ 0 w 38"/>
                <a:gd name="T17" fmla="*/ 19 h 70"/>
                <a:gd name="T18" fmla="*/ 2 w 38"/>
                <a:gd name="T19" fmla="*/ 11 h 70"/>
                <a:gd name="T20" fmla="*/ 6 w 38"/>
                <a:gd name="T21" fmla="*/ 5 h 70"/>
                <a:gd name="T22" fmla="*/ 12 w 38"/>
                <a:gd name="T23" fmla="*/ 2 h 70"/>
                <a:gd name="T24" fmla="*/ 19 w 38"/>
                <a:gd name="T25" fmla="*/ 0 h 70"/>
                <a:gd name="T26" fmla="*/ 26 w 38"/>
                <a:gd name="T27" fmla="*/ 2 h 70"/>
                <a:gd name="T28" fmla="*/ 32 w 38"/>
                <a:gd name="T29" fmla="*/ 5 h 70"/>
                <a:gd name="T30" fmla="*/ 36 w 38"/>
                <a:gd name="T31" fmla="*/ 11 h 70"/>
                <a:gd name="T32" fmla="*/ 38 w 38"/>
                <a:gd name="T33" fmla="*/ 19 h 70"/>
                <a:gd name="T34" fmla="*/ 38 w 38"/>
                <a:gd name="T35" fmla="*/ 51 h 70"/>
                <a:gd name="T36" fmla="*/ 36 w 38"/>
                <a:gd name="T37" fmla="*/ 59 h 70"/>
                <a:gd name="T38" fmla="*/ 31 w 38"/>
                <a:gd name="T39" fmla="*/ 19 h 70"/>
                <a:gd name="T40" fmla="*/ 28 w 38"/>
                <a:gd name="T41" fmla="*/ 10 h 70"/>
                <a:gd name="T42" fmla="*/ 19 w 38"/>
                <a:gd name="T43" fmla="*/ 6 h 70"/>
                <a:gd name="T44" fmla="*/ 10 w 38"/>
                <a:gd name="T45" fmla="*/ 10 h 70"/>
                <a:gd name="T46" fmla="*/ 7 w 38"/>
                <a:gd name="T47" fmla="*/ 19 h 70"/>
                <a:gd name="T48" fmla="*/ 7 w 38"/>
                <a:gd name="T49" fmla="*/ 50 h 70"/>
                <a:gd name="T50" fmla="*/ 10 w 38"/>
                <a:gd name="T51" fmla="*/ 60 h 70"/>
                <a:gd name="T52" fmla="*/ 19 w 38"/>
                <a:gd name="T53" fmla="*/ 64 h 70"/>
                <a:gd name="T54" fmla="*/ 28 w 38"/>
                <a:gd name="T55" fmla="*/ 60 h 70"/>
                <a:gd name="T56" fmla="*/ 31 w 38"/>
                <a:gd name="T57" fmla="*/ 50 h 70"/>
                <a:gd name="T58" fmla="*/ 31 w 38"/>
                <a:gd name="T59" fmla="*/ 1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 h="70">
                  <a:moveTo>
                    <a:pt x="36" y="59"/>
                  </a:moveTo>
                  <a:cubicBezTo>
                    <a:pt x="35" y="61"/>
                    <a:pt x="34" y="63"/>
                    <a:pt x="32" y="65"/>
                  </a:cubicBezTo>
                  <a:cubicBezTo>
                    <a:pt x="31" y="66"/>
                    <a:pt x="29" y="67"/>
                    <a:pt x="26" y="68"/>
                  </a:cubicBezTo>
                  <a:cubicBezTo>
                    <a:pt x="24" y="69"/>
                    <a:pt x="22" y="70"/>
                    <a:pt x="19" y="70"/>
                  </a:cubicBezTo>
                  <a:cubicBezTo>
                    <a:pt x="16" y="70"/>
                    <a:pt x="14" y="69"/>
                    <a:pt x="12" y="68"/>
                  </a:cubicBezTo>
                  <a:cubicBezTo>
                    <a:pt x="9" y="67"/>
                    <a:pt x="7" y="66"/>
                    <a:pt x="6" y="65"/>
                  </a:cubicBezTo>
                  <a:cubicBezTo>
                    <a:pt x="4" y="63"/>
                    <a:pt x="3" y="61"/>
                    <a:pt x="2" y="59"/>
                  </a:cubicBezTo>
                  <a:cubicBezTo>
                    <a:pt x="1" y="56"/>
                    <a:pt x="0" y="54"/>
                    <a:pt x="0" y="51"/>
                  </a:cubicBezTo>
                  <a:cubicBezTo>
                    <a:pt x="0" y="19"/>
                    <a:pt x="0" y="19"/>
                    <a:pt x="0" y="19"/>
                  </a:cubicBezTo>
                  <a:cubicBezTo>
                    <a:pt x="0" y="16"/>
                    <a:pt x="1" y="14"/>
                    <a:pt x="2" y="11"/>
                  </a:cubicBezTo>
                  <a:cubicBezTo>
                    <a:pt x="3" y="9"/>
                    <a:pt x="4" y="7"/>
                    <a:pt x="6" y="5"/>
                  </a:cubicBezTo>
                  <a:cubicBezTo>
                    <a:pt x="7" y="4"/>
                    <a:pt x="9" y="2"/>
                    <a:pt x="12" y="2"/>
                  </a:cubicBezTo>
                  <a:cubicBezTo>
                    <a:pt x="14" y="1"/>
                    <a:pt x="16" y="0"/>
                    <a:pt x="19" y="0"/>
                  </a:cubicBezTo>
                  <a:cubicBezTo>
                    <a:pt x="22" y="0"/>
                    <a:pt x="24" y="1"/>
                    <a:pt x="26" y="2"/>
                  </a:cubicBezTo>
                  <a:cubicBezTo>
                    <a:pt x="29" y="2"/>
                    <a:pt x="31" y="4"/>
                    <a:pt x="32" y="5"/>
                  </a:cubicBezTo>
                  <a:cubicBezTo>
                    <a:pt x="34" y="7"/>
                    <a:pt x="35" y="9"/>
                    <a:pt x="36" y="11"/>
                  </a:cubicBezTo>
                  <a:cubicBezTo>
                    <a:pt x="37" y="14"/>
                    <a:pt x="38" y="16"/>
                    <a:pt x="38" y="19"/>
                  </a:cubicBezTo>
                  <a:cubicBezTo>
                    <a:pt x="38" y="51"/>
                    <a:pt x="38" y="51"/>
                    <a:pt x="38" y="51"/>
                  </a:cubicBezTo>
                  <a:cubicBezTo>
                    <a:pt x="38" y="54"/>
                    <a:pt x="37" y="56"/>
                    <a:pt x="36" y="59"/>
                  </a:cubicBezTo>
                  <a:close/>
                  <a:moveTo>
                    <a:pt x="31" y="19"/>
                  </a:moveTo>
                  <a:cubicBezTo>
                    <a:pt x="31" y="16"/>
                    <a:pt x="30" y="12"/>
                    <a:pt x="28" y="10"/>
                  </a:cubicBezTo>
                  <a:cubicBezTo>
                    <a:pt x="26" y="8"/>
                    <a:pt x="23" y="6"/>
                    <a:pt x="19" y="6"/>
                  </a:cubicBezTo>
                  <a:cubicBezTo>
                    <a:pt x="15" y="6"/>
                    <a:pt x="12" y="8"/>
                    <a:pt x="10" y="10"/>
                  </a:cubicBezTo>
                  <a:cubicBezTo>
                    <a:pt x="8" y="12"/>
                    <a:pt x="7" y="16"/>
                    <a:pt x="7" y="19"/>
                  </a:cubicBezTo>
                  <a:cubicBezTo>
                    <a:pt x="7" y="50"/>
                    <a:pt x="7" y="50"/>
                    <a:pt x="7" y="50"/>
                  </a:cubicBezTo>
                  <a:cubicBezTo>
                    <a:pt x="7" y="54"/>
                    <a:pt x="8" y="57"/>
                    <a:pt x="10" y="60"/>
                  </a:cubicBezTo>
                  <a:cubicBezTo>
                    <a:pt x="12" y="62"/>
                    <a:pt x="15" y="64"/>
                    <a:pt x="19" y="64"/>
                  </a:cubicBezTo>
                  <a:cubicBezTo>
                    <a:pt x="23" y="64"/>
                    <a:pt x="26" y="62"/>
                    <a:pt x="28" y="60"/>
                  </a:cubicBezTo>
                  <a:cubicBezTo>
                    <a:pt x="30" y="57"/>
                    <a:pt x="31" y="54"/>
                    <a:pt x="31" y="50"/>
                  </a:cubicBezTo>
                  <a:lnTo>
                    <a:pt x="31" y="1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8" name="Freeform 31"/>
            <p:cNvSpPr>
              <a:spLocks/>
            </p:cNvSpPr>
            <p:nvPr/>
          </p:nvSpPr>
          <p:spPr bwMode="auto">
            <a:xfrm>
              <a:off x="7224095" y="4337667"/>
              <a:ext cx="27541" cy="94672"/>
            </a:xfrm>
            <a:custGeom>
              <a:avLst/>
              <a:gdLst>
                <a:gd name="T0" fmla="*/ 10 w 16"/>
                <a:gd name="T1" fmla="*/ 55 h 55"/>
                <a:gd name="T2" fmla="*/ 10 w 16"/>
                <a:gd name="T3" fmla="*/ 6 h 55"/>
                <a:gd name="T4" fmla="*/ 0 w 16"/>
                <a:gd name="T5" fmla="*/ 15 h 55"/>
                <a:gd name="T6" fmla="*/ 0 w 16"/>
                <a:gd name="T7" fmla="*/ 9 h 55"/>
                <a:gd name="T8" fmla="*/ 10 w 16"/>
                <a:gd name="T9" fmla="*/ 0 h 55"/>
                <a:gd name="T10" fmla="*/ 16 w 16"/>
                <a:gd name="T11" fmla="*/ 0 h 55"/>
                <a:gd name="T12" fmla="*/ 16 w 16"/>
                <a:gd name="T13" fmla="*/ 55 h 55"/>
                <a:gd name="T14" fmla="*/ 10 w 16"/>
                <a:gd name="T15" fmla="*/ 55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5">
                  <a:moveTo>
                    <a:pt x="10" y="55"/>
                  </a:moveTo>
                  <a:lnTo>
                    <a:pt x="10" y="6"/>
                  </a:lnTo>
                  <a:lnTo>
                    <a:pt x="0" y="15"/>
                  </a:lnTo>
                  <a:lnTo>
                    <a:pt x="0" y="9"/>
                  </a:lnTo>
                  <a:lnTo>
                    <a:pt x="10" y="0"/>
                  </a:lnTo>
                  <a:lnTo>
                    <a:pt x="16" y="0"/>
                  </a:lnTo>
                  <a:lnTo>
                    <a:pt x="16" y="55"/>
                  </a:lnTo>
                  <a:lnTo>
                    <a:pt x="1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sp>
          <p:nvSpPr>
            <p:cNvPr id="109" name="Freeform 32"/>
            <p:cNvSpPr>
              <a:spLocks/>
            </p:cNvSpPr>
            <p:nvPr/>
          </p:nvSpPr>
          <p:spPr bwMode="auto">
            <a:xfrm>
              <a:off x="7310685" y="4337667"/>
              <a:ext cx="48197" cy="96394"/>
            </a:xfrm>
            <a:custGeom>
              <a:avLst/>
              <a:gdLst>
                <a:gd name="T0" fmla="*/ 37 w 37"/>
                <a:gd name="T1" fmla="*/ 55 h 69"/>
                <a:gd name="T2" fmla="*/ 32 w 37"/>
                <a:gd name="T3" fmla="*/ 64 h 69"/>
                <a:gd name="T4" fmla="*/ 26 w 37"/>
                <a:gd name="T5" fmla="*/ 67 h 69"/>
                <a:gd name="T6" fmla="*/ 18 w 37"/>
                <a:gd name="T7" fmla="*/ 69 h 69"/>
                <a:gd name="T8" fmla="*/ 10 w 37"/>
                <a:gd name="T9" fmla="*/ 67 h 69"/>
                <a:gd name="T10" fmla="*/ 5 w 37"/>
                <a:gd name="T11" fmla="*/ 64 h 69"/>
                <a:gd name="T12" fmla="*/ 1 w 37"/>
                <a:gd name="T13" fmla="*/ 59 h 69"/>
                <a:gd name="T14" fmla="*/ 0 w 37"/>
                <a:gd name="T15" fmla="*/ 52 h 69"/>
                <a:gd name="T16" fmla="*/ 7 w 37"/>
                <a:gd name="T17" fmla="*/ 52 h 69"/>
                <a:gd name="T18" fmla="*/ 10 w 37"/>
                <a:gd name="T19" fmla="*/ 60 h 69"/>
                <a:gd name="T20" fmla="*/ 18 w 37"/>
                <a:gd name="T21" fmla="*/ 63 h 69"/>
                <a:gd name="T22" fmla="*/ 27 w 37"/>
                <a:gd name="T23" fmla="*/ 59 h 69"/>
                <a:gd name="T24" fmla="*/ 29 w 37"/>
                <a:gd name="T25" fmla="*/ 56 h 69"/>
                <a:gd name="T26" fmla="*/ 30 w 37"/>
                <a:gd name="T27" fmla="*/ 53 h 69"/>
                <a:gd name="T28" fmla="*/ 30 w 37"/>
                <a:gd name="T29" fmla="*/ 49 h 69"/>
                <a:gd name="T30" fmla="*/ 31 w 37"/>
                <a:gd name="T31" fmla="*/ 46 h 69"/>
                <a:gd name="T32" fmla="*/ 30 w 37"/>
                <a:gd name="T33" fmla="*/ 39 h 69"/>
                <a:gd name="T34" fmla="*/ 29 w 37"/>
                <a:gd name="T35" fmla="*/ 34 h 69"/>
                <a:gd name="T36" fmla="*/ 25 w 37"/>
                <a:gd name="T37" fmla="*/ 30 h 69"/>
                <a:gd name="T38" fmla="*/ 19 w 37"/>
                <a:gd name="T39" fmla="*/ 29 h 69"/>
                <a:gd name="T40" fmla="*/ 12 w 37"/>
                <a:gd name="T41" fmla="*/ 31 h 69"/>
                <a:gd name="T42" fmla="*/ 8 w 37"/>
                <a:gd name="T43" fmla="*/ 36 h 69"/>
                <a:gd name="T44" fmla="*/ 1 w 37"/>
                <a:gd name="T45" fmla="*/ 36 h 69"/>
                <a:gd name="T46" fmla="*/ 1 w 37"/>
                <a:gd name="T47" fmla="*/ 0 h 69"/>
                <a:gd name="T48" fmla="*/ 36 w 37"/>
                <a:gd name="T49" fmla="*/ 0 h 69"/>
                <a:gd name="T50" fmla="*/ 36 w 37"/>
                <a:gd name="T51" fmla="*/ 6 h 69"/>
                <a:gd name="T52" fmla="*/ 8 w 37"/>
                <a:gd name="T53" fmla="*/ 6 h 69"/>
                <a:gd name="T54" fmla="*/ 8 w 37"/>
                <a:gd name="T55" fmla="*/ 27 h 69"/>
                <a:gd name="T56" fmla="*/ 13 w 37"/>
                <a:gd name="T57" fmla="*/ 24 h 69"/>
                <a:gd name="T58" fmla="*/ 20 w 37"/>
                <a:gd name="T59" fmla="*/ 23 h 69"/>
                <a:gd name="T60" fmla="*/ 27 w 37"/>
                <a:gd name="T61" fmla="*/ 24 h 69"/>
                <a:gd name="T62" fmla="*/ 32 w 37"/>
                <a:gd name="T63" fmla="*/ 27 h 69"/>
                <a:gd name="T64" fmla="*/ 35 w 37"/>
                <a:gd name="T65" fmla="*/ 31 h 69"/>
                <a:gd name="T66" fmla="*/ 37 w 37"/>
                <a:gd name="T67" fmla="*/ 36 h 69"/>
                <a:gd name="T68" fmla="*/ 37 w 37"/>
                <a:gd name="T69" fmla="*/ 41 h 69"/>
                <a:gd name="T70" fmla="*/ 37 w 37"/>
                <a:gd name="T71" fmla="*/ 45 h 69"/>
                <a:gd name="T72" fmla="*/ 37 w 37"/>
                <a:gd name="T73" fmla="*/ 5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7" h="69">
                  <a:moveTo>
                    <a:pt x="37" y="55"/>
                  </a:moveTo>
                  <a:cubicBezTo>
                    <a:pt x="36" y="58"/>
                    <a:pt x="34" y="61"/>
                    <a:pt x="32" y="64"/>
                  </a:cubicBezTo>
                  <a:cubicBezTo>
                    <a:pt x="30" y="65"/>
                    <a:pt x="29" y="67"/>
                    <a:pt x="26" y="67"/>
                  </a:cubicBezTo>
                  <a:cubicBezTo>
                    <a:pt x="24" y="68"/>
                    <a:pt x="21" y="69"/>
                    <a:pt x="18" y="69"/>
                  </a:cubicBezTo>
                  <a:cubicBezTo>
                    <a:pt x="15" y="69"/>
                    <a:pt x="13" y="68"/>
                    <a:pt x="10" y="67"/>
                  </a:cubicBezTo>
                  <a:cubicBezTo>
                    <a:pt x="8" y="67"/>
                    <a:pt x="6" y="65"/>
                    <a:pt x="5" y="64"/>
                  </a:cubicBezTo>
                  <a:cubicBezTo>
                    <a:pt x="3" y="62"/>
                    <a:pt x="2" y="61"/>
                    <a:pt x="1" y="59"/>
                  </a:cubicBezTo>
                  <a:cubicBezTo>
                    <a:pt x="1" y="57"/>
                    <a:pt x="0" y="54"/>
                    <a:pt x="0" y="52"/>
                  </a:cubicBezTo>
                  <a:cubicBezTo>
                    <a:pt x="7" y="52"/>
                    <a:pt x="7" y="52"/>
                    <a:pt x="7" y="52"/>
                  </a:cubicBezTo>
                  <a:cubicBezTo>
                    <a:pt x="7" y="55"/>
                    <a:pt x="8" y="58"/>
                    <a:pt x="10" y="60"/>
                  </a:cubicBezTo>
                  <a:cubicBezTo>
                    <a:pt x="12" y="62"/>
                    <a:pt x="15" y="63"/>
                    <a:pt x="18" y="63"/>
                  </a:cubicBezTo>
                  <a:cubicBezTo>
                    <a:pt x="22" y="63"/>
                    <a:pt x="25" y="62"/>
                    <a:pt x="27" y="59"/>
                  </a:cubicBezTo>
                  <a:cubicBezTo>
                    <a:pt x="28" y="59"/>
                    <a:pt x="28" y="58"/>
                    <a:pt x="29" y="56"/>
                  </a:cubicBezTo>
                  <a:cubicBezTo>
                    <a:pt x="29" y="55"/>
                    <a:pt x="30" y="54"/>
                    <a:pt x="30" y="53"/>
                  </a:cubicBezTo>
                  <a:cubicBezTo>
                    <a:pt x="30" y="52"/>
                    <a:pt x="30" y="51"/>
                    <a:pt x="30" y="49"/>
                  </a:cubicBezTo>
                  <a:cubicBezTo>
                    <a:pt x="31" y="48"/>
                    <a:pt x="31" y="47"/>
                    <a:pt x="31" y="46"/>
                  </a:cubicBezTo>
                  <a:cubicBezTo>
                    <a:pt x="31" y="43"/>
                    <a:pt x="30" y="41"/>
                    <a:pt x="30" y="39"/>
                  </a:cubicBezTo>
                  <a:cubicBezTo>
                    <a:pt x="30" y="37"/>
                    <a:pt x="29" y="36"/>
                    <a:pt x="29" y="34"/>
                  </a:cubicBezTo>
                  <a:cubicBezTo>
                    <a:pt x="28" y="33"/>
                    <a:pt x="27" y="31"/>
                    <a:pt x="25" y="30"/>
                  </a:cubicBezTo>
                  <a:cubicBezTo>
                    <a:pt x="24" y="29"/>
                    <a:pt x="22" y="29"/>
                    <a:pt x="19" y="29"/>
                  </a:cubicBezTo>
                  <a:cubicBezTo>
                    <a:pt x="16" y="29"/>
                    <a:pt x="14" y="30"/>
                    <a:pt x="12" y="31"/>
                  </a:cubicBezTo>
                  <a:cubicBezTo>
                    <a:pt x="10" y="32"/>
                    <a:pt x="8" y="34"/>
                    <a:pt x="8" y="36"/>
                  </a:cubicBezTo>
                  <a:cubicBezTo>
                    <a:pt x="1" y="36"/>
                    <a:pt x="1" y="36"/>
                    <a:pt x="1" y="36"/>
                  </a:cubicBezTo>
                  <a:cubicBezTo>
                    <a:pt x="1" y="0"/>
                    <a:pt x="1" y="0"/>
                    <a:pt x="1" y="0"/>
                  </a:cubicBezTo>
                  <a:cubicBezTo>
                    <a:pt x="36" y="0"/>
                    <a:pt x="36" y="0"/>
                    <a:pt x="36" y="0"/>
                  </a:cubicBezTo>
                  <a:cubicBezTo>
                    <a:pt x="36" y="6"/>
                    <a:pt x="36" y="6"/>
                    <a:pt x="36" y="6"/>
                  </a:cubicBezTo>
                  <a:cubicBezTo>
                    <a:pt x="8" y="6"/>
                    <a:pt x="8" y="6"/>
                    <a:pt x="8" y="6"/>
                  </a:cubicBezTo>
                  <a:cubicBezTo>
                    <a:pt x="8" y="27"/>
                    <a:pt x="8" y="27"/>
                    <a:pt x="8" y="27"/>
                  </a:cubicBezTo>
                  <a:cubicBezTo>
                    <a:pt x="9" y="26"/>
                    <a:pt x="11" y="25"/>
                    <a:pt x="13" y="24"/>
                  </a:cubicBezTo>
                  <a:cubicBezTo>
                    <a:pt x="15" y="23"/>
                    <a:pt x="17" y="23"/>
                    <a:pt x="20" y="23"/>
                  </a:cubicBezTo>
                  <a:cubicBezTo>
                    <a:pt x="23" y="23"/>
                    <a:pt x="25" y="23"/>
                    <a:pt x="27" y="24"/>
                  </a:cubicBezTo>
                  <a:cubicBezTo>
                    <a:pt x="29" y="25"/>
                    <a:pt x="30" y="26"/>
                    <a:pt x="32" y="27"/>
                  </a:cubicBezTo>
                  <a:cubicBezTo>
                    <a:pt x="33" y="28"/>
                    <a:pt x="34" y="30"/>
                    <a:pt x="35" y="31"/>
                  </a:cubicBezTo>
                  <a:cubicBezTo>
                    <a:pt x="36" y="33"/>
                    <a:pt x="36" y="34"/>
                    <a:pt x="37" y="36"/>
                  </a:cubicBezTo>
                  <a:cubicBezTo>
                    <a:pt x="37" y="37"/>
                    <a:pt x="37" y="39"/>
                    <a:pt x="37" y="41"/>
                  </a:cubicBezTo>
                  <a:cubicBezTo>
                    <a:pt x="37" y="42"/>
                    <a:pt x="37" y="44"/>
                    <a:pt x="37" y="45"/>
                  </a:cubicBezTo>
                  <a:cubicBezTo>
                    <a:pt x="37" y="49"/>
                    <a:pt x="37" y="52"/>
                    <a:pt x="37" y="5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solidFill>
                  <a:schemeClr val="bg1">
                    <a:lumMod val="65000"/>
                  </a:schemeClr>
                </a:solidFill>
              </a:endParaRPr>
            </a:p>
          </p:txBody>
        </p:sp>
      </p:grpSp>
      <p:pic>
        <p:nvPicPr>
          <p:cNvPr id="112" name="Picture 2" descr="U:\AMSRS 2015\_diamond video\Screenshot first frame v2.png"/>
          <p:cNvPicPr>
            <a:picLocks noChangeAspect="1" noChangeArrowheads="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29791" t="142" r="3799" b="4071"/>
          <a:stretch/>
        </p:blipFill>
        <p:spPr bwMode="auto">
          <a:xfrm>
            <a:off x="-261189" y="2297845"/>
            <a:ext cx="3506039" cy="2845655"/>
          </a:xfrm>
          <a:prstGeom prst="rect">
            <a:avLst/>
          </a:prstGeom>
          <a:noFill/>
          <a:extLst>
            <a:ext uri="{909E8E84-426E-40dd-AFC4-6F175D3DCCD1}">
              <a14:hiddenFill xmlns="" xmlns:a14="http://schemas.microsoft.com/office/drawing/2010/main">
                <a:solidFill>
                  <a:srgbClr val="FFFFFF"/>
                </a:solidFill>
              </a14:hiddenFill>
            </a:ext>
          </a:extLst>
        </p:spPr>
      </p:pic>
      <p:sp>
        <p:nvSpPr>
          <p:cNvPr id="111" name="Isosceles Triangle 110"/>
          <p:cNvSpPr/>
          <p:nvPr userDrawn="1"/>
        </p:nvSpPr>
        <p:spPr>
          <a:xfrm rot="10800000" flipH="1">
            <a:off x="-940038" y="1707654"/>
            <a:ext cx="5584046" cy="2737060"/>
          </a:xfrm>
          <a:prstGeom prst="triangle">
            <a:avLst/>
          </a:prstGeom>
          <a:gradFill>
            <a:gsLst>
              <a:gs pos="0">
                <a:schemeClr val="bg1">
                  <a:alpha val="36000"/>
                </a:schemeClr>
              </a:gs>
              <a:gs pos="100000">
                <a:schemeClr val="bg1">
                  <a:alpha val="0"/>
                </a:schemeClr>
              </a:gs>
            </a:gsLst>
            <a:lin ang="5400000" scaled="1"/>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grpSp>
        <p:nvGrpSpPr>
          <p:cNvPr id="8" name="Group 7"/>
          <p:cNvGrpSpPr/>
          <p:nvPr userDrawn="1"/>
        </p:nvGrpSpPr>
        <p:grpSpPr>
          <a:xfrm>
            <a:off x="1211220" y="2197780"/>
            <a:ext cx="1296998" cy="397152"/>
            <a:chOff x="1784554" y="1758649"/>
            <a:chExt cx="1046090" cy="320322"/>
          </a:xfrm>
        </p:grpSpPr>
        <p:sp>
          <p:nvSpPr>
            <p:cNvPr id="9" name="Freeform 31"/>
            <p:cNvSpPr>
              <a:spLocks noEditPoints="1"/>
            </p:cNvSpPr>
            <p:nvPr/>
          </p:nvSpPr>
          <p:spPr bwMode="auto">
            <a:xfrm>
              <a:off x="1784554" y="1925530"/>
              <a:ext cx="56747" cy="67947"/>
            </a:xfrm>
            <a:custGeom>
              <a:avLst/>
              <a:gdLst>
                <a:gd name="T0" fmla="*/ 130 w 152"/>
                <a:gd name="T1" fmla="*/ 182 h 182"/>
                <a:gd name="T2" fmla="*/ 116 w 152"/>
                <a:gd name="T3" fmla="*/ 142 h 182"/>
                <a:gd name="T4" fmla="*/ 36 w 152"/>
                <a:gd name="T5" fmla="*/ 142 h 182"/>
                <a:gd name="T6" fmla="*/ 22 w 152"/>
                <a:gd name="T7" fmla="*/ 182 h 182"/>
                <a:gd name="T8" fmla="*/ 0 w 152"/>
                <a:gd name="T9" fmla="*/ 182 h 182"/>
                <a:gd name="T10" fmla="*/ 67 w 152"/>
                <a:gd name="T11" fmla="*/ 0 h 182"/>
                <a:gd name="T12" fmla="*/ 83 w 152"/>
                <a:gd name="T13" fmla="*/ 0 h 182"/>
                <a:gd name="T14" fmla="*/ 152 w 152"/>
                <a:gd name="T15" fmla="*/ 182 h 182"/>
                <a:gd name="T16" fmla="*/ 130 w 152"/>
                <a:gd name="T17" fmla="*/ 182 h 182"/>
                <a:gd name="T18" fmla="*/ 76 w 152"/>
                <a:gd name="T19" fmla="*/ 28 h 182"/>
                <a:gd name="T20" fmla="*/ 41 w 152"/>
                <a:gd name="T21" fmla="*/ 125 h 182"/>
                <a:gd name="T22" fmla="*/ 109 w 152"/>
                <a:gd name="T23" fmla="*/ 125 h 182"/>
                <a:gd name="T24" fmla="*/ 76 w 152"/>
                <a:gd name="T25" fmla="*/ 2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2" h="182">
                  <a:moveTo>
                    <a:pt x="130" y="182"/>
                  </a:moveTo>
                  <a:lnTo>
                    <a:pt x="116" y="142"/>
                  </a:lnTo>
                  <a:lnTo>
                    <a:pt x="36" y="142"/>
                  </a:lnTo>
                  <a:lnTo>
                    <a:pt x="22" y="182"/>
                  </a:lnTo>
                  <a:lnTo>
                    <a:pt x="0" y="182"/>
                  </a:lnTo>
                  <a:lnTo>
                    <a:pt x="67" y="0"/>
                  </a:lnTo>
                  <a:lnTo>
                    <a:pt x="83" y="0"/>
                  </a:lnTo>
                  <a:lnTo>
                    <a:pt x="152" y="182"/>
                  </a:lnTo>
                  <a:lnTo>
                    <a:pt x="130" y="182"/>
                  </a:lnTo>
                  <a:close/>
                  <a:moveTo>
                    <a:pt x="76" y="28"/>
                  </a:moveTo>
                  <a:lnTo>
                    <a:pt x="41" y="125"/>
                  </a:lnTo>
                  <a:lnTo>
                    <a:pt x="109" y="125"/>
                  </a:lnTo>
                  <a:lnTo>
                    <a:pt x="76" y="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0" name="Freeform 32"/>
            <p:cNvSpPr>
              <a:spLocks/>
            </p:cNvSpPr>
            <p:nvPr/>
          </p:nvSpPr>
          <p:spPr bwMode="auto">
            <a:xfrm>
              <a:off x="1851755" y="1925530"/>
              <a:ext cx="58987" cy="67947"/>
            </a:xfrm>
            <a:custGeom>
              <a:avLst/>
              <a:gdLst>
                <a:gd name="T0" fmla="*/ 137 w 158"/>
                <a:gd name="T1" fmla="*/ 182 h 182"/>
                <a:gd name="T2" fmla="*/ 137 w 158"/>
                <a:gd name="T3" fmla="*/ 45 h 182"/>
                <a:gd name="T4" fmla="*/ 87 w 158"/>
                <a:gd name="T5" fmla="*/ 154 h 182"/>
                <a:gd name="T6" fmla="*/ 71 w 158"/>
                <a:gd name="T7" fmla="*/ 154 h 182"/>
                <a:gd name="T8" fmla="*/ 19 w 158"/>
                <a:gd name="T9" fmla="*/ 45 h 182"/>
                <a:gd name="T10" fmla="*/ 19 w 158"/>
                <a:gd name="T11" fmla="*/ 182 h 182"/>
                <a:gd name="T12" fmla="*/ 0 w 158"/>
                <a:gd name="T13" fmla="*/ 182 h 182"/>
                <a:gd name="T14" fmla="*/ 0 w 158"/>
                <a:gd name="T15" fmla="*/ 0 h 182"/>
                <a:gd name="T16" fmla="*/ 19 w 158"/>
                <a:gd name="T17" fmla="*/ 0 h 182"/>
                <a:gd name="T18" fmla="*/ 80 w 158"/>
                <a:gd name="T19" fmla="*/ 130 h 182"/>
                <a:gd name="T20" fmla="*/ 137 w 158"/>
                <a:gd name="T21" fmla="*/ 0 h 182"/>
                <a:gd name="T22" fmla="*/ 158 w 158"/>
                <a:gd name="T23" fmla="*/ 0 h 182"/>
                <a:gd name="T24" fmla="*/ 158 w 158"/>
                <a:gd name="T25" fmla="*/ 182 h 182"/>
                <a:gd name="T26" fmla="*/ 137 w 158"/>
                <a:gd name="T2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82">
                  <a:moveTo>
                    <a:pt x="137" y="182"/>
                  </a:moveTo>
                  <a:lnTo>
                    <a:pt x="137" y="45"/>
                  </a:lnTo>
                  <a:lnTo>
                    <a:pt x="87" y="154"/>
                  </a:lnTo>
                  <a:lnTo>
                    <a:pt x="71" y="154"/>
                  </a:lnTo>
                  <a:lnTo>
                    <a:pt x="19" y="45"/>
                  </a:lnTo>
                  <a:lnTo>
                    <a:pt x="19" y="182"/>
                  </a:lnTo>
                  <a:lnTo>
                    <a:pt x="0" y="182"/>
                  </a:lnTo>
                  <a:lnTo>
                    <a:pt x="0" y="0"/>
                  </a:lnTo>
                  <a:lnTo>
                    <a:pt x="19" y="0"/>
                  </a:lnTo>
                  <a:lnTo>
                    <a:pt x="80" y="130"/>
                  </a:lnTo>
                  <a:lnTo>
                    <a:pt x="137" y="0"/>
                  </a:lnTo>
                  <a:lnTo>
                    <a:pt x="158" y="0"/>
                  </a:lnTo>
                  <a:lnTo>
                    <a:pt x="158" y="182"/>
                  </a:lnTo>
                  <a:lnTo>
                    <a:pt x="137" y="1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1" name="Freeform 33"/>
            <p:cNvSpPr>
              <a:spLocks/>
            </p:cNvSpPr>
            <p:nvPr/>
          </p:nvSpPr>
          <p:spPr bwMode="auto">
            <a:xfrm>
              <a:off x="1924182" y="1924783"/>
              <a:ext cx="47414" cy="69440"/>
            </a:xfrm>
            <a:custGeom>
              <a:avLst/>
              <a:gdLst>
                <a:gd name="T0" fmla="*/ 27 w 54"/>
                <a:gd name="T1" fmla="*/ 79 h 79"/>
                <a:gd name="T2" fmla="*/ 0 w 54"/>
                <a:gd name="T3" fmla="*/ 69 h 79"/>
                <a:gd name="T4" fmla="*/ 6 w 54"/>
                <a:gd name="T5" fmla="*/ 63 h 79"/>
                <a:gd name="T6" fmla="*/ 27 w 54"/>
                <a:gd name="T7" fmla="*/ 72 h 79"/>
                <a:gd name="T8" fmla="*/ 45 w 54"/>
                <a:gd name="T9" fmla="*/ 57 h 79"/>
                <a:gd name="T10" fmla="*/ 42 w 54"/>
                <a:gd name="T11" fmla="*/ 48 h 79"/>
                <a:gd name="T12" fmla="*/ 31 w 54"/>
                <a:gd name="T13" fmla="*/ 44 h 79"/>
                <a:gd name="T14" fmla="*/ 22 w 54"/>
                <a:gd name="T15" fmla="*/ 43 h 79"/>
                <a:gd name="T16" fmla="*/ 8 w 54"/>
                <a:gd name="T17" fmla="*/ 37 h 79"/>
                <a:gd name="T18" fmla="*/ 2 w 54"/>
                <a:gd name="T19" fmla="*/ 22 h 79"/>
                <a:gd name="T20" fmla="*/ 27 w 54"/>
                <a:gd name="T21" fmla="*/ 0 h 79"/>
                <a:gd name="T22" fmla="*/ 50 w 54"/>
                <a:gd name="T23" fmla="*/ 9 h 79"/>
                <a:gd name="T24" fmla="*/ 45 w 54"/>
                <a:gd name="T25" fmla="*/ 14 h 79"/>
                <a:gd name="T26" fmla="*/ 27 w 54"/>
                <a:gd name="T27" fmla="*/ 8 h 79"/>
                <a:gd name="T28" fmla="*/ 10 w 54"/>
                <a:gd name="T29" fmla="*/ 22 h 79"/>
                <a:gd name="T30" fmla="*/ 14 w 54"/>
                <a:gd name="T31" fmla="*/ 31 h 79"/>
                <a:gd name="T32" fmla="*/ 24 w 54"/>
                <a:gd name="T33" fmla="*/ 35 h 79"/>
                <a:gd name="T34" fmla="*/ 33 w 54"/>
                <a:gd name="T35" fmla="*/ 36 h 79"/>
                <a:gd name="T36" fmla="*/ 47 w 54"/>
                <a:gd name="T37" fmla="*/ 42 h 79"/>
                <a:gd name="T38" fmla="*/ 54 w 54"/>
                <a:gd name="T39" fmla="*/ 57 h 79"/>
                <a:gd name="T40" fmla="*/ 27 w 54"/>
                <a:gd name="T4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79">
                  <a:moveTo>
                    <a:pt x="27" y="79"/>
                  </a:moveTo>
                  <a:cubicBezTo>
                    <a:pt x="15" y="79"/>
                    <a:pt x="8" y="76"/>
                    <a:pt x="0" y="69"/>
                  </a:cubicBezTo>
                  <a:cubicBezTo>
                    <a:pt x="6" y="63"/>
                    <a:pt x="6" y="63"/>
                    <a:pt x="6" y="63"/>
                  </a:cubicBezTo>
                  <a:cubicBezTo>
                    <a:pt x="12" y="70"/>
                    <a:pt x="18" y="72"/>
                    <a:pt x="27" y="72"/>
                  </a:cubicBezTo>
                  <a:cubicBezTo>
                    <a:pt x="38" y="72"/>
                    <a:pt x="45" y="66"/>
                    <a:pt x="45" y="57"/>
                  </a:cubicBezTo>
                  <a:cubicBezTo>
                    <a:pt x="45" y="53"/>
                    <a:pt x="44" y="50"/>
                    <a:pt x="42" y="48"/>
                  </a:cubicBezTo>
                  <a:cubicBezTo>
                    <a:pt x="39" y="45"/>
                    <a:pt x="37" y="45"/>
                    <a:pt x="31" y="44"/>
                  </a:cubicBezTo>
                  <a:cubicBezTo>
                    <a:pt x="22" y="43"/>
                    <a:pt x="22" y="43"/>
                    <a:pt x="22" y="43"/>
                  </a:cubicBezTo>
                  <a:cubicBezTo>
                    <a:pt x="16" y="42"/>
                    <a:pt x="12" y="40"/>
                    <a:pt x="8" y="37"/>
                  </a:cubicBezTo>
                  <a:cubicBezTo>
                    <a:pt x="4" y="33"/>
                    <a:pt x="2" y="28"/>
                    <a:pt x="2" y="22"/>
                  </a:cubicBezTo>
                  <a:cubicBezTo>
                    <a:pt x="2" y="9"/>
                    <a:pt x="12" y="0"/>
                    <a:pt x="27" y="0"/>
                  </a:cubicBezTo>
                  <a:cubicBezTo>
                    <a:pt x="37" y="0"/>
                    <a:pt x="44" y="3"/>
                    <a:pt x="50" y="9"/>
                  </a:cubicBezTo>
                  <a:cubicBezTo>
                    <a:pt x="45" y="14"/>
                    <a:pt x="45" y="14"/>
                    <a:pt x="45" y="14"/>
                  </a:cubicBezTo>
                  <a:cubicBezTo>
                    <a:pt x="40" y="10"/>
                    <a:pt x="35" y="8"/>
                    <a:pt x="27" y="8"/>
                  </a:cubicBezTo>
                  <a:cubicBezTo>
                    <a:pt x="16" y="8"/>
                    <a:pt x="10" y="13"/>
                    <a:pt x="10" y="22"/>
                  </a:cubicBezTo>
                  <a:cubicBezTo>
                    <a:pt x="10" y="26"/>
                    <a:pt x="12" y="29"/>
                    <a:pt x="14" y="31"/>
                  </a:cubicBezTo>
                  <a:cubicBezTo>
                    <a:pt x="16" y="33"/>
                    <a:pt x="20" y="34"/>
                    <a:pt x="24" y="35"/>
                  </a:cubicBezTo>
                  <a:cubicBezTo>
                    <a:pt x="33" y="36"/>
                    <a:pt x="33" y="36"/>
                    <a:pt x="33" y="36"/>
                  </a:cubicBezTo>
                  <a:cubicBezTo>
                    <a:pt x="40" y="37"/>
                    <a:pt x="44" y="39"/>
                    <a:pt x="47" y="42"/>
                  </a:cubicBezTo>
                  <a:cubicBezTo>
                    <a:pt x="51" y="45"/>
                    <a:pt x="54" y="51"/>
                    <a:pt x="54" y="57"/>
                  </a:cubicBezTo>
                  <a:cubicBezTo>
                    <a:pt x="54" y="71"/>
                    <a:pt x="43" y="79"/>
                    <a:pt x="27"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2" name="Freeform 34"/>
            <p:cNvSpPr>
              <a:spLocks noEditPoints="1"/>
            </p:cNvSpPr>
            <p:nvPr/>
          </p:nvSpPr>
          <p:spPr bwMode="auto">
            <a:xfrm>
              <a:off x="1986529" y="1925530"/>
              <a:ext cx="47787" cy="67947"/>
            </a:xfrm>
            <a:custGeom>
              <a:avLst/>
              <a:gdLst>
                <a:gd name="T0" fmla="*/ 44 w 54"/>
                <a:gd name="T1" fmla="*/ 77 h 77"/>
                <a:gd name="T2" fmla="*/ 27 w 54"/>
                <a:gd name="T3" fmla="*/ 43 h 77"/>
                <a:gd name="T4" fmla="*/ 8 w 54"/>
                <a:gd name="T5" fmla="*/ 43 h 77"/>
                <a:gd name="T6" fmla="*/ 8 w 54"/>
                <a:gd name="T7" fmla="*/ 77 h 77"/>
                <a:gd name="T8" fmla="*/ 0 w 54"/>
                <a:gd name="T9" fmla="*/ 77 h 77"/>
                <a:gd name="T10" fmla="*/ 0 w 54"/>
                <a:gd name="T11" fmla="*/ 0 h 77"/>
                <a:gd name="T12" fmla="*/ 30 w 54"/>
                <a:gd name="T13" fmla="*/ 0 h 77"/>
                <a:gd name="T14" fmla="*/ 52 w 54"/>
                <a:gd name="T15" fmla="*/ 22 h 77"/>
                <a:gd name="T16" fmla="*/ 36 w 54"/>
                <a:gd name="T17" fmla="*/ 42 h 77"/>
                <a:gd name="T18" fmla="*/ 54 w 54"/>
                <a:gd name="T19" fmla="*/ 77 h 77"/>
                <a:gd name="T20" fmla="*/ 44 w 54"/>
                <a:gd name="T21" fmla="*/ 77 h 77"/>
                <a:gd name="T22" fmla="*/ 29 w 54"/>
                <a:gd name="T23" fmla="*/ 7 h 77"/>
                <a:gd name="T24" fmla="*/ 8 w 54"/>
                <a:gd name="T25" fmla="*/ 7 h 77"/>
                <a:gd name="T26" fmla="*/ 8 w 54"/>
                <a:gd name="T27" fmla="*/ 36 h 77"/>
                <a:gd name="T28" fmla="*/ 29 w 54"/>
                <a:gd name="T29" fmla="*/ 36 h 77"/>
                <a:gd name="T30" fmla="*/ 44 w 54"/>
                <a:gd name="T31" fmla="*/ 22 h 77"/>
                <a:gd name="T32" fmla="*/ 29 w 54"/>
                <a:gd name="T3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4" h="77">
                  <a:moveTo>
                    <a:pt x="44" y="77"/>
                  </a:moveTo>
                  <a:cubicBezTo>
                    <a:pt x="27" y="43"/>
                    <a:pt x="27" y="43"/>
                    <a:pt x="27" y="43"/>
                  </a:cubicBezTo>
                  <a:cubicBezTo>
                    <a:pt x="8" y="43"/>
                    <a:pt x="8" y="43"/>
                    <a:pt x="8" y="43"/>
                  </a:cubicBezTo>
                  <a:cubicBezTo>
                    <a:pt x="8" y="77"/>
                    <a:pt x="8" y="77"/>
                    <a:pt x="8" y="77"/>
                  </a:cubicBezTo>
                  <a:cubicBezTo>
                    <a:pt x="0" y="77"/>
                    <a:pt x="0" y="77"/>
                    <a:pt x="0" y="77"/>
                  </a:cubicBezTo>
                  <a:cubicBezTo>
                    <a:pt x="0" y="0"/>
                    <a:pt x="0" y="0"/>
                    <a:pt x="0" y="0"/>
                  </a:cubicBezTo>
                  <a:cubicBezTo>
                    <a:pt x="30" y="0"/>
                    <a:pt x="30" y="0"/>
                    <a:pt x="30" y="0"/>
                  </a:cubicBezTo>
                  <a:cubicBezTo>
                    <a:pt x="43" y="0"/>
                    <a:pt x="52" y="8"/>
                    <a:pt x="52" y="22"/>
                  </a:cubicBezTo>
                  <a:cubicBezTo>
                    <a:pt x="52" y="33"/>
                    <a:pt x="46" y="40"/>
                    <a:pt x="36" y="42"/>
                  </a:cubicBezTo>
                  <a:cubicBezTo>
                    <a:pt x="54" y="77"/>
                    <a:pt x="54" y="77"/>
                    <a:pt x="54" y="77"/>
                  </a:cubicBezTo>
                  <a:lnTo>
                    <a:pt x="44" y="77"/>
                  </a:lnTo>
                  <a:close/>
                  <a:moveTo>
                    <a:pt x="29" y="7"/>
                  </a:moveTo>
                  <a:cubicBezTo>
                    <a:pt x="8" y="7"/>
                    <a:pt x="8" y="7"/>
                    <a:pt x="8" y="7"/>
                  </a:cubicBezTo>
                  <a:cubicBezTo>
                    <a:pt x="8" y="36"/>
                    <a:pt x="8" y="36"/>
                    <a:pt x="8" y="36"/>
                  </a:cubicBezTo>
                  <a:cubicBezTo>
                    <a:pt x="29" y="36"/>
                    <a:pt x="29" y="36"/>
                    <a:pt x="29" y="36"/>
                  </a:cubicBezTo>
                  <a:cubicBezTo>
                    <a:pt x="38" y="36"/>
                    <a:pt x="44" y="31"/>
                    <a:pt x="44" y="22"/>
                  </a:cubicBezTo>
                  <a:cubicBezTo>
                    <a:pt x="44" y="12"/>
                    <a:pt x="38" y="7"/>
                    <a:pt x="29"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3" name="Freeform 35"/>
            <p:cNvSpPr>
              <a:spLocks/>
            </p:cNvSpPr>
            <p:nvPr/>
          </p:nvSpPr>
          <p:spPr bwMode="auto">
            <a:xfrm>
              <a:off x="2044023" y="1924783"/>
              <a:ext cx="46667" cy="69440"/>
            </a:xfrm>
            <a:custGeom>
              <a:avLst/>
              <a:gdLst>
                <a:gd name="T0" fmla="*/ 26 w 53"/>
                <a:gd name="T1" fmla="*/ 79 h 79"/>
                <a:gd name="T2" fmla="*/ 0 w 53"/>
                <a:gd name="T3" fmla="*/ 69 h 79"/>
                <a:gd name="T4" fmla="*/ 5 w 53"/>
                <a:gd name="T5" fmla="*/ 63 h 79"/>
                <a:gd name="T6" fmla="*/ 26 w 53"/>
                <a:gd name="T7" fmla="*/ 72 h 79"/>
                <a:gd name="T8" fmla="*/ 45 w 53"/>
                <a:gd name="T9" fmla="*/ 57 h 79"/>
                <a:gd name="T10" fmla="*/ 41 w 53"/>
                <a:gd name="T11" fmla="*/ 48 h 79"/>
                <a:gd name="T12" fmla="*/ 31 w 53"/>
                <a:gd name="T13" fmla="*/ 44 h 79"/>
                <a:gd name="T14" fmla="*/ 22 w 53"/>
                <a:gd name="T15" fmla="*/ 43 h 79"/>
                <a:gd name="T16" fmla="*/ 7 w 53"/>
                <a:gd name="T17" fmla="*/ 37 h 79"/>
                <a:gd name="T18" fmla="*/ 2 w 53"/>
                <a:gd name="T19" fmla="*/ 22 h 79"/>
                <a:gd name="T20" fmla="*/ 26 w 53"/>
                <a:gd name="T21" fmla="*/ 0 h 79"/>
                <a:gd name="T22" fmla="*/ 49 w 53"/>
                <a:gd name="T23" fmla="*/ 9 h 79"/>
                <a:gd name="T24" fmla="*/ 44 w 53"/>
                <a:gd name="T25" fmla="*/ 14 h 79"/>
                <a:gd name="T26" fmla="*/ 26 w 53"/>
                <a:gd name="T27" fmla="*/ 8 h 79"/>
                <a:gd name="T28" fmla="*/ 10 w 53"/>
                <a:gd name="T29" fmla="*/ 22 h 79"/>
                <a:gd name="T30" fmla="*/ 13 w 53"/>
                <a:gd name="T31" fmla="*/ 31 h 79"/>
                <a:gd name="T32" fmla="*/ 24 w 53"/>
                <a:gd name="T33" fmla="*/ 35 h 79"/>
                <a:gd name="T34" fmla="*/ 32 w 53"/>
                <a:gd name="T35" fmla="*/ 36 h 79"/>
                <a:gd name="T36" fmla="*/ 46 w 53"/>
                <a:gd name="T37" fmla="*/ 42 h 79"/>
                <a:gd name="T38" fmla="*/ 53 w 53"/>
                <a:gd name="T39" fmla="*/ 57 h 79"/>
                <a:gd name="T40" fmla="*/ 26 w 53"/>
                <a:gd name="T4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79">
                  <a:moveTo>
                    <a:pt x="26" y="79"/>
                  </a:moveTo>
                  <a:cubicBezTo>
                    <a:pt x="14" y="79"/>
                    <a:pt x="7" y="76"/>
                    <a:pt x="0" y="69"/>
                  </a:cubicBezTo>
                  <a:cubicBezTo>
                    <a:pt x="5" y="63"/>
                    <a:pt x="5" y="63"/>
                    <a:pt x="5" y="63"/>
                  </a:cubicBezTo>
                  <a:cubicBezTo>
                    <a:pt x="12" y="70"/>
                    <a:pt x="18" y="72"/>
                    <a:pt x="26" y="72"/>
                  </a:cubicBezTo>
                  <a:cubicBezTo>
                    <a:pt x="38" y="72"/>
                    <a:pt x="45" y="66"/>
                    <a:pt x="45" y="57"/>
                  </a:cubicBezTo>
                  <a:cubicBezTo>
                    <a:pt x="45" y="53"/>
                    <a:pt x="43" y="50"/>
                    <a:pt x="41" y="48"/>
                  </a:cubicBezTo>
                  <a:cubicBezTo>
                    <a:pt x="38" y="45"/>
                    <a:pt x="36" y="45"/>
                    <a:pt x="31" y="44"/>
                  </a:cubicBezTo>
                  <a:cubicBezTo>
                    <a:pt x="22" y="43"/>
                    <a:pt x="22" y="43"/>
                    <a:pt x="22" y="43"/>
                  </a:cubicBezTo>
                  <a:cubicBezTo>
                    <a:pt x="16" y="42"/>
                    <a:pt x="11" y="40"/>
                    <a:pt x="7" y="37"/>
                  </a:cubicBezTo>
                  <a:cubicBezTo>
                    <a:pt x="4" y="33"/>
                    <a:pt x="2" y="28"/>
                    <a:pt x="2" y="22"/>
                  </a:cubicBezTo>
                  <a:cubicBezTo>
                    <a:pt x="2" y="9"/>
                    <a:pt x="11" y="0"/>
                    <a:pt x="26" y="0"/>
                  </a:cubicBezTo>
                  <a:cubicBezTo>
                    <a:pt x="36" y="0"/>
                    <a:pt x="43" y="3"/>
                    <a:pt x="49" y="9"/>
                  </a:cubicBezTo>
                  <a:cubicBezTo>
                    <a:pt x="44" y="14"/>
                    <a:pt x="44" y="14"/>
                    <a:pt x="44" y="14"/>
                  </a:cubicBezTo>
                  <a:cubicBezTo>
                    <a:pt x="39" y="10"/>
                    <a:pt x="34" y="8"/>
                    <a:pt x="26" y="8"/>
                  </a:cubicBezTo>
                  <a:cubicBezTo>
                    <a:pt x="16" y="8"/>
                    <a:pt x="10" y="13"/>
                    <a:pt x="10" y="22"/>
                  </a:cubicBezTo>
                  <a:cubicBezTo>
                    <a:pt x="10" y="26"/>
                    <a:pt x="11" y="29"/>
                    <a:pt x="13" y="31"/>
                  </a:cubicBezTo>
                  <a:cubicBezTo>
                    <a:pt x="16" y="33"/>
                    <a:pt x="20" y="34"/>
                    <a:pt x="24" y="35"/>
                  </a:cubicBezTo>
                  <a:cubicBezTo>
                    <a:pt x="32" y="36"/>
                    <a:pt x="32" y="36"/>
                    <a:pt x="32" y="36"/>
                  </a:cubicBezTo>
                  <a:cubicBezTo>
                    <a:pt x="39" y="37"/>
                    <a:pt x="43" y="39"/>
                    <a:pt x="46" y="42"/>
                  </a:cubicBezTo>
                  <a:cubicBezTo>
                    <a:pt x="51" y="45"/>
                    <a:pt x="53" y="51"/>
                    <a:pt x="53" y="57"/>
                  </a:cubicBezTo>
                  <a:cubicBezTo>
                    <a:pt x="53" y="71"/>
                    <a:pt x="42" y="79"/>
                    <a:pt x="26"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4" name="Freeform 36"/>
            <p:cNvSpPr>
              <a:spLocks/>
            </p:cNvSpPr>
            <p:nvPr/>
          </p:nvSpPr>
          <p:spPr bwMode="auto">
            <a:xfrm>
              <a:off x="2552135" y="1925530"/>
              <a:ext cx="48534" cy="67947"/>
            </a:xfrm>
            <a:custGeom>
              <a:avLst/>
              <a:gdLst>
                <a:gd name="T0" fmla="*/ 75 w 130"/>
                <a:gd name="T1" fmla="*/ 106 h 182"/>
                <a:gd name="T2" fmla="*/ 75 w 130"/>
                <a:gd name="T3" fmla="*/ 182 h 182"/>
                <a:gd name="T4" fmla="*/ 56 w 130"/>
                <a:gd name="T5" fmla="*/ 182 h 182"/>
                <a:gd name="T6" fmla="*/ 56 w 130"/>
                <a:gd name="T7" fmla="*/ 106 h 182"/>
                <a:gd name="T8" fmla="*/ 0 w 130"/>
                <a:gd name="T9" fmla="*/ 0 h 182"/>
                <a:gd name="T10" fmla="*/ 21 w 130"/>
                <a:gd name="T11" fmla="*/ 0 h 182"/>
                <a:gd name="T12" fmla="*/ 66 w 130"/>
                <a:gd name="T13" fmla="*/ 87 h 182"/>
                <a:gd name="T14" fmla="*/ 108 w 130"/>
                <a:gd name="T15" fmla="*/ 0 h 182"/>
                <a:gd name="T16" fmla="*/ 130 w 130"/>
                <a:gd name="T17" fmla="*/ 0 h 182"/>
                <a:gd name="T18" fmla="*/ 75 w 130"/>
                <a:gd name="T19" fmla="*/ 10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 h="182">
                  <a:moveTo>
                    <a:pt x="75" y="106"/>
                  </a:moveTo>
                  <a:lnTo>
                    <a:pt x="75" y="182"/>
                  </a:lnTo>
                  <a:lnTo>
                    <a:pt x="56" y="182"/>
                  </a:lnTo>
                  <a:lnTo>
                    <a:pt x="56" y="106"/>
                  </a:lnTo>
                  <a:lnTo>
                    <a:pt x="0" y="0"/>
                  </a:lnTo>
                  <a:lnTo>
                    <a:pt x="21" y="0"/>
                  </a:lnTo>
                  <a:lnTo>
                    <a:pt x="66" y="87"/>
                  </a:lnTo>
                  <a:lnTo>
                    <a:pt x="108" y="0"/>
                  </a:lnTo>
                  <a:lnTo>
                    <a:pt x="130" y="0"/>
                  </a:lnTo>
                  <a:lnTo>
                    <a:pt x="75" y="10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5" name="Freeform 37"/>
            <p:cNvSpPr>
              <a:spLocks/>
            </p:cNvSpPr>
            <p:nvPr/>
          </p:nvSpPr>
          <p:spPr bwMode="auto">
            <a:xfrm>
              <a:off x="2611122" y="1925530"/>
              <a:ext cx="42187" cy="67947"/>
            </a:xfrm>
            <a:custGeom>
              <a:avLst/>
              <a:gdLst>
                <a:gd name="T0" fmla="*/ 0 w 113"/>
                <a:gd name="T1" fmla="*/ 182 h 182"/>
                <a:gd name="T2" fmla="*/ 0 w 113"/>
                <a:gd name="T3" fmla="*/ 0 h 182"/>
                <a:gd name="T4" fmla="*/ 113 w 113"/>
                <a:gd name="T5" fmla="*/ 0 h 182"/>
                <a:gd name="T6" fmla="*/ 113 w 113"/>
                <a:gd name="T7" fmla="*/ 17 h 182"/>
                <a:gd name="T8" fmla="*/ 19 w 113"/>
                <a:gd name="T9" fmla="*/ 17 h 182"/>
                <a:gd name="T10" fmla="*/ 19 w 113"/>
                <a:gd name="T11" fmla="*/ 83 h 182"/>
                <a:gd name="T12" fmla="*/ 99 w 113"/>
                <a:gd name="T13" fmla="*/ 83 h 182"/>
                <a:gd name="T14" fmla="*/ 99 w 113"/>
                <a:gd name="T15" fmla="*/ 99 h 182"/>
                <a:gd name="T16" fmla="*/ 19 w 113"/>
                <a:gd name="T17" fmla="*/ 99 h 182"/>
                <a:gd name="T18" fmla="*/ 19 w 113"/>
                <a:gd name="T19" fmla="*/ 165 h 182"/>
                <a:gd name="T20" fmla="*/ 113 w 113"/>
                <a:gd name="T21" fmla="*/ 165 h 182"/>
                <a:gd name="T22" fmla="*/ 113 w 113"/>
                <a:gd name="T23" fmla="*/ 182 h 182"/>
                <a:gd name="T24" fmla="*/ 0 w 113"/>
                <a:gd name="T25"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182">
                  <a:moveTo>
                    <a:pt x="0" y="182"/>
                  </a:moveTo>
                  <a:lnTo>
                    <a:pt x="0" y="0"/>
                  </a:lnTo>
                  <a:lnTo>
                    <a:pt x="113" y="0"/>
                  </a:lnTo>
                  <a:lnTo>
                    <a:pt x="113" y="17"/>
                  </a:lnTo>
                  <a:lnTo>
                    <a:pt x="19" y="17"/>
                  </a:lnTo>
                  <a:lnTo>
                    <a:pt x="19" y="83"/>
                  </a:lnTo>
                  <a:lnTo>
                    <a:pt x="99" y="83"/>
                  </a:lnTo>
                  <a:lnTo>
                    <a:pt x="99" y="99"/>
                  </a:lnTo>
                  <a:lnTo>
                    <a:pt x="19" y="99"/>
                  </a:lnTo>
                  <a:lnTo>
                    <a:pt x="19" y="165"/>
                  </a:lnTo>
                  <a:lnTo>
                    <a:pt x="113" y="165"/>
                  </a:lnTo>
                  <a:lnTo>
                    <a:pt x="113" y="182"/>
                  </a:lnTo>
                  <a:lnTo>
                    <a:pt x="0" y="1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6" name="Freeform 38"/>
            <p:cNvSpPr>
              <a:spLocks noEditPoints="1"/>
            </p:cNvSpPr>
            <p:nvPr/>
          </p:nvSpPr>
          <p:spPr bwMode="auto">
            <a:xfrm>
              <a:off x="2659656" y="1925530"/>
              <a:ext cx="56374" cy="67947"/>
            </a:xfrm>
            <a:custGeom>
              <a:avLst/>
              <a:gdLst>
                <a:gd name="T0" fmla="*/ 130 w 151"/>
                <a:gd name="T1" fmla="*/ 182 h 182"/>
                <a:gd name="T2" fmla="*/ 116 w 151"/>
                <a:gd name="T3" fmla="*/ 142 h 182"/>
                <a:gd name="T4" fmla="*/ 35 w 151"/>
                <a:gd name="T5" fmla="*/ 142 h 182"/>
                <a:gd name="T6" fmla="*/ 21 w 151"/>
                <a:gd name="T7" fmla="*/ 182 h 182"/>
                <a:gd name="T8" fmla="*/ 0 w 151"/>
                <a:gd name="T9" fmla="*/ 182 h 182"/>
                <a:gd name="T10" fmla="*/ 68 w 151"/>
                <a:gd name="T11" fmla="*/ 0 h 182"/>
                <a:gd name="T12" fmla="*/ 82 w 151"/>
                <a:gd name="T13" fmla="*/ 0 h 182"/>
                <a:gd name="T14" fmla="*/ 151 w 151"/>
                <a:gd name="T15" fmla="*/ 182 h 182"/>
                <a:gd name="T16" fmla="*/ 130 w 151"/>
                <a:gd name="T17" fmla="*/ 182 h 182"/>
                <a:gd name="T18" fmla="*/ 75 w 151"/>
                <a:gd name="T19" fmla="*/ 28 h 182"/>
                <a:gd name="T20" fmla="*/ 42 w 151"/>
                <a:gd name="T21" fmla="*/ 125 h 182"/>
                <a:gd name="T22" fmla="*/ 108 w 151"/>
                <a:gd name="T23" fmla="*/ 125 h 182"/>
                <a:gd name="T24" fmla="*/ 75 w 151"/>
                <a:gd name="T25" fmla="*/ 28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1" h="182">
                  <a:moveTo>
                    <a:pt x="130" y="182"/>
                  </a:moveTo>
                  <a:lnTo>
                    <a:pt x="116" y="142"/>
                  </a:lnTo>
                  <a:lnTo>
                    <a:pt x="35" y="142"/>
                  </a:lnTo>
                  <a:lnTo>
                    <a:pt x="21" y="182"/>
                  </a:lnTo>
                  <a:lnTo>
                    <a:pt x="0" y="182"/>
                  </a:lnTo>
                  <a:lnTo>
                    <a:pt x="68" y="0"/>
                  </a:lnTo>
                  <a:lnTo>
                    <a:pt x="82" y="0"/>
                  </a:lnTo>
                  <a:lnTo>
                    <a:pt x="151" y="182"/>
                  </a:lnTo>
                  <a:lnTo>
                    <a:pt x="130" y="182"/>
                  </a:lnTo>
                  <a:close/>
                  <a:moveTo>
                    <a:pt x="75" y="28"/>
                  </a:moveTo>
                  <a:lnTo>
                    <a:pt x="42" y="125"/>
                  </a:lnTo>
                  <a:lnTo>
                    <a:pt x="108" y="125"/>
                  </a:lnTo>
                  <a:lnTo>
                    <a:pt x="75" y="2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7" name="Freeform 39"/>
            <p:cNvSpPr>
              <a:spLocks noEditPoints="1"/>
            </p:cNvSpPr>
            <p:nvPr/>
          </p:nvSpPr>
          <p:spPr bwMode="auto">
            <a:xfrm>
              <a:off x="2726483" y="1925530"/>
              <a:ext cx="48534" cy="67947"/>
            </a:xfrm>
            <a:custGeom>
              <a:avLst/>
              <a:gdLst>
                <a:gd name="T0" fmla="*/ 45 w 55"/>
                <a:gd name="T1" fmla="*/ 77 h 77"/>
                <a:gd name="T2" fmla="*/ 27 w 55"/>
                <a:gd name="T3" fmla="*/ 43 h 77"/>
                <a:gd name="T4" fmla="*/ 9 w 55"/>
                <a:gd name="T5" fmla="*/ 43 h 77"/>
                <a:gd name="T6" fmla="*/ 9 w 55"/>
                <a:gd name="T7" fmla="*/ 77 h 77"/>
                <a:gd name="T8" fmla="*/ 0 w 55"/>
                <a:gd name="T9" fmla="*/ 77 h 77"/>
                <a:gd name="T10" fmla="*/ 0 w 55"/>
                <a:gd name="T11" fmla="*/ 0 h 77"/>
                <a:gd name="T12" fmla="*/ 30 w 55"/>
                <a:gd name="T13" fmla="*/ 0 h 77"/>
                <a:gd name="T14" fmla="*/ 53 w 55"/>
                <a:gd name="T15" fmla="*/ 22 h 77"/>
                <a:gd name="T16" fmla="*/ 36 w 55"/>
                <a:gd name="T17" fmla="*/ 42 h 77"/>
                <a:gd name="T18" fmla="*/ 55 w 55"/>
                <a:gd name="T19" fmla="*/ 77 h 77"/>
                <a:gd name="T20" fmla="*/ 45 w 55"/>
                <a:gd name="T21" fmla="*/ 77 h 77"/>
                <a:gd name="T22" fmla="*/ 29 w 55"/>
                <a:gd name="T23" fmla="*/ 7 h 77"/>
                <a:gd name="T24" fmla="*/ 9 w 55"/>
                <a:gd name="T25" fmla="*/ 7 h 77"/>
                <a:gd name="T26" fmla="*/ 9 w 55"/>
                <a:gd name="T27" fmla="*/ 36 h 77"/>
                <a:gd name="T28" fmla="*/ 29 w 55"/>
                <a:gd name="T29" fmla="*/ 36 h 77"/>
                <a:gd name="T30" fmla="*/ 45 w 55"/>
                <a:gd name="T31" fmla="*/ 22 h 77"/>
                <a:gd name="T32" fmla="*/ 29 w 55"/>
                <a:gd name="T3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 h="77">
                  <a:moveTo>
                    <a:pt x="45" y="77"/>
                  </a:moveTo>
                  <a:cubicBezTo>
                    <a:pt x="27" y="43"/>
                    <a:pt x="27" y="43"/>
                    <a:pt x="27" y="43"/>
                  </a:cubicBezTo>
                  <a:cubicBezTo>
                    <a:pt x="9" y="43"/>
                    <a:pt x="9" y="43"/>
                    <a:pt x="9" y="43"/>
                  </a:cubicBezTo>
                  <a:cubicBezTo>
                    <a:pt x="9" y="77"/>
                    <a:pt x="9" y="77"/>
                    <a:pt x="9" y="77"/>
                  </a:cubicBezTo>
                  <a:cubicBezTo>
                    <a:pt x="0" y="77"/>
                    <a:pt x="0" y="77"/>
                    <a:pt x="0" y="77"/>
                  </a:cubicBezTo>
                  <a:cubicBezTo>
                    <a:pt x="0" y="0"/>
                    <a:pt x="0" y="0"/>
                    <a:pt x="0" y="0"/>
                  </a:cubicBezTo>
                  <a:cubicBezTo>
                    <a:pt x="30" y="0"/>
                    <a:pt x="30" y="0"/>
                    <a:pt x="30" y="0"/>
                  </a:cubicBezTo>
                  <a:cubicBezTo>
                    <a:pt x="44" y="0"/>
                    <a:pt x="53" y="8"/>
                    <a:pt x="53" y="22"/>
                  </a:cubicBezTo>
                  <a:cubicBezTo>
                    <a:pt x="53" y="33"/>
                    <a:pt x="46" y="40"/>
                    <a:pt x="36" y="42"/>
                  </a:cubicBezTo>
                  <a:cubicBezTo>
                    <a:pt x="55" y="77"/>
                    <a:pt x="55" y="77"/>
                    <a:pt x="55" y="77"/>
                  </a:cubicBezTo>
                  <a:lnTo>
                    <a:pt x="45" y="77"/>
                  </a:lnTo>
                  <a:close/>
                  <a:moveTo>
                    <a:pt x="29" y="7"/>
                  </a:moveTo>
                  <a:cubicBezTo>
                    <a:pt x="9" y="7"/>
                    <a:pt x="9" y="7"/>
                    <a:pt x="9" y="7"/>
                  </a:cubicBezTo>
                  <a:cubicBezTo>
                    <a:pt x="9" y="36"/>
                    <a:pt x="9" y="36"/>
                    <a:pt x="9" y="36"/>
                  </a:cubicBezTo>
                  <a:cubicBezTo>
                    <a:pt x="29" y="36"/>
                    <a:pt x="29" y="36"/>
                    <a:pt x="29" y="36"/>
                  </a:cubicBezTo>
                  <a:cubicBezTo>
                    <a:pt x="38" y="36"/>
                    <a:pt x="45" y="31"/>
                    <a:pt x="45" y="22"/>
                  </a:cubicBezTo>
                  <a:cubicBezTo>
                    <a:pt x="45" y="12"/>
                    <a:pt x="38" y="7"/>
                    <a:pt x="29" y="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8" name="Freeform 40"/>
            <p:cNvSpPr>
              <a:spLocks/>
            </p:cNvSpPr>
            <p:nvPr/>
          </p:nvSpPr>
          <p:spPr bwMode="auto">
            <a:xfrm>
              <a:off x="2783977" y="1924783"/>
              <a:ext cx="46667" cy="69440"/>
            </a:xfrm>
            <a:custGeom>
              <a:avLst/>
              <a:gdLst>
                <a:gd name="T0" fmla="*/ 27 w 53"/>
                <a:gd name="T1" fmla="*/ 79 h 79"/>
                <a:gd name="T2" fmla="*/ 0 w 53"/>
                <a:gd name="T3" fmla="*/ 69 h 79"/>
                <a:gd name="T4" fmla="*/ 6 w 53"/>
                <a:gd name="T5" fmla="*/ 63 h 79"/>
                <a:gd name="T6" fmla="*/ 27 w 53"/>
                <a:gd name="T7" fmla="*/ 72 h 79"/>
                <a:gd name="T8" fmla="*/ 45 w 53"/>
                <a:gd name="T9" fmla="*/ 57 h 79"/>
                <a:gd name="T10" fmla="*/ 41 w 53"/>
                <a:gd name="T11" fmla="*/ 48 h 79"/>
                <a:gd name="T12" fmla="*/ 31 w 53"/>
                <a:gd name="T13" fmla="*/ 44 h 79"/>
                <a:gd name="T14" fmla="*/ 22 w 53"/>
                <a:gd name="T15" fmla="*/ 43 h 79"/>
                <a:gd name="T16" fmla="*/ 8 w 53"/>
                <a:gd name="T17" fmla="*/ 37 h 79"/>
                <a:gd name="T18" fmla="*/ 2 w 53"/>
                <a:gd name="T19" fmla="*/ 22 h 79"/>
                <a:gd name="T20" fmla="*/ 27 w 53"/>
                <a:gd name="T21" fmla="*/ 0 h 79"/>
                <a:gd name="T22" fmla="*/ 50 w 53"/>
                <a:gd name="T23" fmla="*/ 9 h 79"/>
                <a:gd name="T24" fmla="*/ 45 w 53"/>
                <a:gd name="T25" fmla="*/ 14 h 79"/>
                <a:gd name="T26" fmla="*/ 27 w 53"/>
                <a:gd name="T27" fmla="*/ 8 h 79"/>
                <a:gd name="T28" fmla="*/ 10 w 53"/>
                <a:gd name="T29" fmla="*/ 22 h 79"/>
                <a:gd name="T30" fmla="*/ 14 w 53"/>
                <a:gd name="T31" fmla="*/ 31 h 79"/>
                <a:gd name="T32" fmla="*/ 24 w 53"/>
                <a:gd name="T33" fmla="*/ 35 h 79"/>
                <a:gd name="T34" fmla="*/ 33 w 53"/>
                <a:gd name="T35" fmla="*/ 36 h 79"/>
                <a:gd name="T36" fmla="*/ 47 w 53"/>
                <a:gd name="T37" fmla="*/ 42 h 79"/>
                <a:gd name="T38" fmla="*/ 53 w 53"/>
                <a:gd name="T39" fmla="*/ 57 h 79"/>
                <a:gd name="T40" fmla="*/ 27 w 53"/>
                <a:gd name="T4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 h="79">
                  <a:moveTo>
                    <a:pt x="27" y="79"/>
                  </a:moveTo>
                  <a:cubicBezTo>
                    <a:pt x="15" y="79"/>
                    <a:pt x="7" y="76"/>
                    <a:pt x="0" y="69"/>
                  </a:cubicBezTo>
                  <a:cubicBezTo>
                    <a:pt x="6" y="63"/>
                    <a:pt x="6" y="63"/>
                    <a:pt x="6" y="63"/>
                  </a:cubicBezTo>
                  <a:cubicBezTo>
                    <a:pt x="12" y="70"/>
                    <a:pt x="18" y="72"/>
                    <a:pt x="27" y="72"/>
                  </a:cubicBezTo>
                  <a:cubicBezTo>
                    <a:pt x="38" y="72"/>
                    <a:pt x="45" y="66"/>
                    <a:pt x="45" y="57"/>
                  </a:cubicBezTo>
                  <a:cubicBezTo>
                    <a:pt x="45" y="53"/>
                    <a:pt x="44" y="50"/>
                    <a:pt x="41" y="48"/>
                  </a:cubicBezTo>
                  <a:cubicBezTo>
                    <a:pt x="39" y="45"/>
                    <a:pt x="37" y="45"/>
                    <a:pt x="31" y="44"/>
                  </a:cubicBezTo>
                  <a:cubicBezTo>
                    <a:pt x="22" y="43"/>
                    <a:pt x="22" y="43"/>
                    <a:pt x="22" y="43"/>
                  </a:cubicBezTo>
                  <a:cubicBezTo>
                    <a:pt x="16" y="42"/>
                    <a:pt x="11" y="40"/>
                    <a:pt x="8" y="37"/>
                  </a:cubicBezTo>
                  <a:cubicBezTo>
                    <a:pt x="4" y="33"/>
                    <a:pt x="2" y="28"/>
                    <a:pt x="2" y="22"/>
                  </a:cubicBezTo>
                  <a:cubicBezTo>
                    <a:pt x="2" y="9"/>
                    <a:pt x="12" y="0"/>
                    <a:pt x="27" y="0"/>
                  </a:cubicBezTo>
                  <a:cubicBezTo>
                    <a:pt x="37" y="0"/>
                    <a:pt x="43" y="3"/>
                    <a:pt x="50" y="9"/>
                  </a:cubicBezTo>
                  <a:cubicBezTo>
                    <a:pt x="45" y="14"/>
                    <a:pt x="45" y="14"/>
                    <a:pt x="45" y="14"/>
                  </a:cubicBezTo>
                  <a:cubicBezTo>
                    <a:pt x="40" y="10"/>
                    <a:pt x="35" y="8"/>
                    <a:pt x="27" y="8"/>
                  </a:cubicBezTo>
                  <a:cubicBezTo>
                    <a:pt x="16" y="8"/>
                    <a:pt x="10" y="13"/>
                    <a:pt x="10" y="22"/>
                  </a:cubicBezTo>
                  <a:cubicBezTo>
                    <a:pt x="10" y="26"/>
                    <a:pt x="11" y="29"/>
                    <a:pt x="14" y="31"/>
                  </a:cubicBezTo>
                  <a:cubicBezTo>
                    <a:pt x="16" y="33"/>
                    <a:pt x="20" y="34"/>
                    <a:pt x="24" y="35"/>
                  </a:cubicBezTo>
                  <a:cubicBezTo>
                    <a:pt x="33" y="36"/>
                    <a:pt x="33" y="36"/>
                    <a:pt x="33" y="36"/>
                  </a:cubicBezTo>
                  <a:cubicBezTo>
                    <a:pt x="40" y="37"/>
                    <a:pt x="44" y="39"/>
                    <a:pt x="47" y="42"/>
                  </a:cubicBezTo>
                  <a:cubicBezTo>
                    <a:pt x="51" y="45"/>
                    <a:pt x="53" y="51"/>
                    <a:pt x="53" y="57"/>
                  </a:cubicBezTo>
                  <a:cubicBezTo>
                    <a:pt x="53" y="71"/>
                    <a:pt x="43" y="79"/>
                    <a:pt x="27" y="7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19" name="Freeform 41"/>
            <p:cNvSpPr>
              <a:spLocks noEditPoints="1"/>
            </p:cNvSpPr>
            <p:nvPr/>
          </p:nvSpPr>
          <p:spPr bwMode="auto">
            <a:xfrm>
              <a:off x="2124291" y="1758649"/>
              <a:ext cx="403951" cy="320322"/>
            </a:xfrm>
            <a:custGeom>
              <a:avLst/>
              <a:gdLst>
                <a:gd name="T0" fmla="*/ 134 w 458"/>
                <a:gd name="T1" fmla="*/ 96 h 363"/>
                <a:gd name="T2" fmla="*/ 124 w 458"/>
                <a:gd name="T3" fmla="*/ 96 h 363"/>
                <a:gd name="T4" fmla="*/ 198 w 458"/>
                <a:gd name="T5" fmla="*/ 23 h 363"/>
                <a:gd name="T6" fmla="*/ 176 w 458"/>
                <a:gd name="T7" fmla="*/ 0 h 363"/>
                <a:gd name="T8" fmla="*/ 45 w 458"/>
                <a:gd name="T9" fmla="*/ 129 h 363"/>
                <a:gd name="T10" fmla="*/ 0 w 458"/>
                <a:gd name="T11" fmla="*/ 229 h 363"/>
                <a:gd name="T12" fmla="*/ 134 w 458"/>
                <a:gd name="T13" fmla="*/ 363 h 363"/>
                <a:gd name="T14" fmla="*/ 267 w 458"/>
                <a:gd name="T15" fmla="*/ 229 h 363"/>
                <a:gd name="T16" fmla="*/ 134 w 458"/>
                <a:gd name="T17" fmla="*/ 96 h 363"/>
                <a:gd name="T18" fmla="*/ 134 w 458"/>
                <a:gd name="T19" fmla="*/ 326 h 363"/>
                <a:gd name="T20" fmla="*/ 37 w 458"/>
                <a:gd name="T21" fmla="*/ 229 h 363"/>
                <a:gd name="T22" fmla="*/ 134 w 458"/>
                <a:gd name="T23" fmla="*/ 132 h 363"/>
                <a:gd name="T24" fmla="*/ 231 w 458"/>
                <a:gd name="T25" fmla="*/ 229 h 363"/>
                <a:gd name="T26" fmla="*/ 134 w 458"/>
                <a:gd name="T27" fmla="*/ 326 h 363"/>
                <a:gd name="T28" fmla="*/ 458 w 458"/>
                <a:gd name="T29" fmla="*/ 229 h 363"/>
                <a:gd name="T30" fmla="*/ 325 w 458"/>
                <a:gd name="T31" fmla="*/ 363 h 363"/>
                <a:gd name="T32" fmla="*/ 246 w 458"/>
                <a:gd name="T33" fmla="*/ 337 h 363"/>
                <a:gd name="T34" fmla="*/ 268 w 458"/>
                <a:gd name="T35" fmla="*/ 308 h 363"/>
                <a:gd name="T36" fmla="*/ 325 w 458"/>
                <a:gd name="T37" fmla="*/ 326 h 363"/>
                <a:gd name="T38" fmla="*/ 422 w 458"/>
                <a:gd name="T39" fmla="*/ 229 h 363"/>
                <a:gd name="T40" fmla="*/ 325 w 458"/>
                <a:gd name="T41" fmla="*/ 132 h 363"/>
                <a:gd name="T42" fmla="*/ 268 w 458"/>
                <a:gd name="T43" fmla="*/ 150 h 363"/>
                <a:gd name="T44" fmla="*/ 246 w 458"/>
                <a:gd name="T45" fmla="*/ 122 h 363"/>
                <a:gd name="T46" fmla="*/ 325 w 458"/>
                <a:gd name="T47" fmla="*/ 96 h 363"/>
                <a:gd name="T48" fmla="*/ 458 w 458"/>
                <a:gd name="T49" fmla="*/ 229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8" h="363">
                  <a:moveTo>
                    <a:pt x="134" y="96"/>
                  </a:moveTo>
                  <a:cubicBezTo>
                    <a:pt x="131" y="96"/>
                    <a:pt x="127" y="96"/>
                    <a:pt x="124" y="96"/>
                  </a:cubicBezTo>
                  <a:cubicBezTo>
                    <a:pt x="198" y="23"/>
                    <a:pt x="198" y="23"/>
                    <a:pt x="198" y="23"/>
                  </a:cubicBezTo>
                  <a:cubicBezTo>
                    <a:pt x="176" y="0"/>
                    <a:pt x="176" y="0"/>
                    <a:pt x="176" y="0"/>
                  </a:cubicBezTo>
                  <a:cubicBezTo>
                    <a:pt x="45" y="129"/>
                    <a:pt x="45" y="129"/>
                    <a:pt x="45" y="129"/>
                  </a:cubicBezTo>
                  <a:cubicBezTo>
                    <a:pt x="18" y="154"/>
                    <a:pt x="0" y="189"/>
                    <a:pt x="0" y="229"/>
                  </a:cubicBezTo>
                  <a:cubicBezTo>
                    <a:pt x="0" y="303"/>
                    <a:pt x="60" y="363"/>
                    <a:pt x="134" y="363"/>
                  </a:cubicBezTo>
                  <a:cubicBezTo>
                    <a:pt x="208" y="363"/>
                    <a:pt x="267" y="303"/>
                    <a:pt x="267" y="229"/>
                  </a:cubicBezTo>
                  <a:cubicBezTo>
                    <a:pt x="267" y="155"/>
                    <a:pt x="208" y="96"/>
                    <a:pt x="134" y="96"/>
                  </a:cubicBezTo>
                  <a:close/>
                  <a:moveTo>
                    <a:pt x="134" y="326"/>
                  </a:moveTo>
                  <a:cubicBezTo>
                    <a:pt x="80" y="326"/>
                    <a:pt x="37" y="283"/>
                    <a:pt x="37" y="229"/>
                  </a:cubicBezTo>
                  <a:cubicBezTo>
                    <a:pt x="37" y="175"/>
                    <a:pt x="80" y="132"/>
                    <a:pt x="134" y="132"/>
                  </a:cubicBezTo>
                  <a:cubicBezTo>
                    <a:pt x="188" y="132"/>
                    <a:pt x="231" y="175"/>
                    <a:pt x="231" y="229"/>
                  </a:cubicBezTo>
                  <a:cubicBezTo>
                    <a:pt x="231" y="283"/>
                    <a:pt x="188" y="326"/>
                    <a:pt x="134" y="326"/>
                  </a:cubicBezTo>
                  <a:close/>
                  <a:moveTo>
                    <a:pt x="458" y="229"/>
                  </a:moveTo>
                  <a:cubicBezTo>
                    <a:pt x="458" y="303"/>
                    <a:pt x="399" y="363"/>
                    <a:pt x="325" y="363"/>
                  </a:cubicBezTo>
                  <a:cubicBezTo>
                    <a:pt x="295" y="363"/>
                    <a:pt x="268" y="353"/>
                    <a:pt x="246" y="337"/>
                  </a:cubicBezTo>
                  <a:cubicBezTo>
                    <a:pt x="254" y="328"/>
                    <a:pt x="261" y="318"/>
                    <a:pt x="268" y="308"/>
                  </a:cubicBezTo>
                  <a:cubicBezTo>
                    <a:pt x="284" y="319"/>
                    <a:pt x="303" y="326"/>
                    <a:pt x="325" y="326"/>
                  </a:cubicBezTo>
                  <a:cubicBezTo>
                    <a:pt x="379" y="326"/>
                    <a:pt x="422" y="283"/>
                    <a:pt x="422" y="229"/>
                  </a:cubicBezTo>
                  <a:cubicBezTo>
                    <a:pt x="422" y="175"/>
                    <a:pt x="379" y="132"/>
                    <a:pt x="325" y="132"/>
                  </a:cubicBezTo>
                  <a:cubicBezTo>
                    <a:pt x="303" y="132"/>
                    <a:pt x="284" y="139"/>
                    <a:pt x="268" y="150"/>
                  </a:cubicBezTo>
                  <a:cubicBezTo>
                    <a:pt x="261" y="140"/>
                    <a:pt x="254" y="130"/>
                    <a:pt x="246" y="122"/>
                  </a:cubicBezTo>
                  <a:cubicBezTo>
                    <a:pt x="268" y="105"/>
                    <a:pt x="295" y="96"/>
                    <a:pt x="325" y="96"/>
                  </a:cubicBezTo>
                  <a:cubicBezTo>
                    <a:pt x="399" y="96"/>
                    <a:pt x="458" y="155"/>
                    <a:pt x="458" y="229"/>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20" name="Freeform 42"/>
            <p:cNvSpPr>
              <a:spLocks noEditPoints="1"/>
            </p:cNvSpPr>
            <p:nvPr/>
          </p:nvSpPr>
          <p:spPr bwMode="auto">
            <a:xfrm>
              <a:off x="2178051" y="1900143"/>
              <a:ext cx="129548" cy="129547"/>
            </a:xfrm>
            <a:custGeom>
              <a:avLst/>
              <a:gdLst>
                <a:gd name="T0" fmla="*/ 172 w 347"/>
                <a:gd name="T1" fmla="*/ 347 h 347"/>
                <a:gd name="T2" fmla="*/ 0 w 347"/>
                <a:gd name="T3" fmla="*/ 172 h 347"/>
                <a:gd name="T4" fmla="*/ 172 w 347"/>
                <a:gd name="T5" fmla="*/ 0 h 347"/>
                <a:gd name="T6" fmla="*/ 347 w 347"/>
                <a:gd name="T7" fmla="*/ 172 h 347"/>
                <a:gd name="T8" fmla="*/ 172 w 347"/>
                <a:gd name="T9" fmla="*/ 347 h 347"/>
                <a:gd name="T10" fmla="*/ 7 w 347"/>
                <a:gd name="T11" fmla="*/ 172 h 347"/>
                <a:gd name="T12" fmla="*/ 172 w 347"/>
                <a:gd name="T13" fmla="*/ 337 h 347"/>
                <a:gd name="T14" fmla="*/ 338 w 347"/>
                <a:gd name="T15" fmla="*/ 172 h 347"/>
                <a:gd name="T16" fmla="*/ 172 w 347"/>
                <a:gd name="T17" fmla="*/ 7 h 347"/>
                <a:gd name="T18" fmla="*/ 7 w 347"/>
                <a:gd name="T19" fmla="*/ 17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2" y="347"/>
                  </a:moveTo>
                  <a:lnTo>
                    <a:pt x="0" y="172"/>
                  </a:lnTo>
                  <a:lnTo>
                    <a:pt x="172" y="0"/>
                  </a:lnTo>
                  <a:lnTo>
                    <a:pt x="347" y="172"/>
                  </a:lnTo>
                  <a:lnTo>
                    <a:pt x="172" y="347"/>
                  </a:lnTo>
                  <a:close/>
                  <a:moveTo>
                    <a:pt x="7" y="172"/>
                  </a:moveTo>
                  <a:lnTo>
                    <a:pt x="172" y="337"/>
                  </a:lnTo>
                  <a:lnTo>
                    <a:pt x="338" y="172"/>
                  </a:lnTo>
                  <a:lnTo>
                    <a:pt x="172" y="7"/>
                  </a:lnTo>
                  <a:lnTo>
                    <a:pt x="7" y="17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1" name="Freeform 43"/>
            <p:cNvSpPr>
              <a:spLocks/>
            </p:cNvSpPr>
            <p:nvPr/>
          </p:nvSpPr>
          <p:spPr bwMode="auto">
            <a:xfrm>
              <a:off x="2218745" y="1906117"/>
              <a:ext cx="25387" cy="55627"/>
            </a:xfrm>
            <a:custGeom>
              <a:avLst/>
              <a:gdLst>
                <a:gd name="T0" fmla="*/ 4 w 68"/>
                <a:gd name="T1" fmla="*/ 149 h 149"/>
                <a:gd name="T2" fmla="*/ 0 w 68"/>
                <a:gd name="T3" fmla="*/ 149 h 149"/>
                <a:gd name="T4" fmla="*/ 63 w 68"/>
                <a:gd name="T5" fmla="*/ 0 h 149"/>
                <a:gd name="T6" fmla="*/ 68 w 68"/>
                <a:gd name="T7" fmla="*/ 7 h 149"/>
                <a:gd name="T8" fmla="*/ 4 w 68"/>
                <a:gd name="T9" fmla="*/ 149 h 149"/>
              </a:gdLst>
              <a:ahLst/>
              <a:cxnLst>
                <a:cxn ang="0">
                  <a:pos x="T0" y="T1"/>
                </a:cxn>
                <a:cxn ang="0">
                  <a:pos x="T2" y="T3"/>
                </a:cxn>
                <a:cxn ang="0">
                  <a:pos x="T4" y="T5"/>
                </a:cxn>
                <a:cxn ang="0">
                  <a:pos x="T6" y="T7"/>
                </a:cxn>
                <a:cxn ang="0">
                  <a:pos x="T8" y="T9"/>
                </a:cxn>
              </a:cxnLst>
              <a:rect l="0" t="0" r="r" b="b"/>
              <a:pathLst>
                <a:path w="68" h="149">
                  <a:moveTo>
                    <a:pt x="4" y="149"/>
                  </a:moveTo>
                  <a:lnTo>
                    <a:pt x="0" y="149"/>
                  </a:lnTo>
                  <a:lnTo>
                    <a:pt x="63" y="0"/>
                  </a:lnTo>
                  <a:lnTo>
                    <a:pt x="68" y="7"/>
                  </a:lnTo>
                  <a:lnTo>
                    <a:pt x="4" y="14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2" name="Freeform 44"/>
            <p:cNvSpPr>
              <a:spLocks/>
            </p:cNvSpPr>
            <p:nvPr/>
          </p:nvSpPr>
          <p:spPr bwMode="auto">
            <a:xfrm>
              <a:off x="2241518" y="1906117"/>
              <a:ext cx="26507" cy="55627"/>
            </a:xfrm>
            <a:custGeom>
              <a:avLst/>
              <a:gdLst>
                <a:gd name="T0" fmla="*/ 66 w 71"/>
                <a:gd name="T1" fmla="*/ 149 h 149"/>
                <a:gd name="T2" fmla="*/ 0 w 71"/>
                <a:gd name="T3" fmla="*/ 7 h 149"/>
                <a:gd name="T4" fmla="*/ 2 w 71"/>
                <a:gd name="T5" fmla="*/ 0 h 149"/>
                <a:gd name="T6" fmla="*/ 71 w 71"/>
                <a:gd name="T7" fmla="*/ 149 h 149"/>
                <a:gd name="T8" fmla="*/ 66 w 71"/>
                <a:gd name="T9" fmla="*/ 149 h 149"/>
              </a:gdLst>
              <a:ahLst/>
              <a:cxnLst>
                <a:cxn ang="0">
                  <a:pos x="T0" y="T1"/>
                </a:cxn>
                <a:cxn ang="0">
                  <a:pos x="T2" y="T3"/>
                </a:cxn>
                <a:cxn ang="0">
                  <a:pos x="T4" y="T5"/>
                </a:cxn>
                <a:cxn ang="0">
                  <a:pos x="T6" y="T7"/>
                </a:cxn>
                <a:cxn ang="0">
                  <a:pos x="T8" y="T9"/>
                </a:cxn>
              </a:cxnLst>
              <a:rect l="0" t="0" r="r" b="b"/>
              <a:pathLst>
                <a:path w="71" h="149">
                  <a:moveTo>
                    <a:pt x="66" y="149"/>
                  </a:moveTo>
                  <a:lnTo>
                    <a:pt x="0" y="7"/>
                  </a:lnTo>
                  <a:lnTo>
                    <a:pt x="2" y="0"/>
                  </a:lnTo>
                  <a:lnTo>
                    <a:pt x="71" y="149"/>
                  </a:lnTo>
                  <a:lnTo>
                    <a:pt x="66" y="14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3" name="Freeform 45"/>
            <p:cNvSpPr>
              <a:spLocks/>
            </p:cNvSpPr>
            <p:nvPr/>
          </p:nvSpPr>
          <p:spPr bwMode="auto">
            <a:xfrm>
              <a:off x="2220238" y="1971450"/>
              <a:ext cx="23147" cy="51894"/>
            </a:xfrm>
            <a:custGeom>
              <a:avLst/>
              <a:gdLst>
                <a:gd name="T0" fmla="*/ 59 w 62"/>
                <a:gd name="T1" fmla="*/ 139 h 139"/>
                <a:gd name="T2" fmla="*/ 0 w 62"/>
                <a:gd name="T3" fmla="*/ 2 h 139"/>
                <a:gd name="T4" fmla="*/ 3 w 62"/>
                <a:gd name="T5" fmla="*/ 2 h 139"/>
                <a:gd name="T6" fmla="*/ 5 w 62"/>
                <a:gd name="T7" fmla="*/ 0 h 139"/>
                <a:gd name="T8" fmla="*/ 62 w 62"/>
                <a:gd name="T9" fmla="*/ 130 h 139"/>
                <a:gd name="T10" fmla="*/ 59 w 62"/>
                <a:gd name="T11" fmla="*/ 139 h 139"/>
              </a:gdLst>
              <a:ahLst/>
              <a:cxnLst>
                <a:cxn ang="0">
                  <a:pos x="T0" y="T1"/>
                </a:cxn>
                <a:cxn ang="0">
                  <a:pos x="T2" y="T3"/>
                </a:cxn>
                <a:cxn ang="0">
                  <a:pos x="T4" y="T5"/>
                </a:cxn>
                <a:cxn ang="0">
                  <a:pos x="T6" y="T7"/>
                </a:cxn>
                <a:cxn ang="0">
                  <a:pos x="T8" y="T9"/>
                </a:cxn>
                <a:cxn ang="0">
                  <a:pos x="T10" y="T11"/>
                </a:cxn>
              </a:cxnLst>
              <a:rect l="0" t="0" r="r" b="b"/>
              <a:pathLst>
                <a:path w="62" h="139">
                  <a:moveTo>
                    <a:pt x="59" y="139"/>
                  </a:moveTo>
                  <a:lnTo>
                    <a:pt x="0" y="2"/>
                  </a:lnTo>
                  <a:lnTo>
                    <a:pt x="3" y="2"/>
                  </a:lnTo>
                  <a:lnTo>
                    <a:pt x="5" y="0"/>
                  </a:lnTo>
                  <a:lnTo>
                    <a:pt x="62" y="130"/>
                  </a:lnTo>
                  <a:lnTo>
                    <a:pt x="59" y="13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4" name="Freeform 46"/>
            <p:cNvSpPr>
              <a:spLocks/>
            </p:cNvSpPr>
            <p:nvPr/>
          </p:nvSpPr>
          <p:spPr bwMode="auto">
            <a:xfrm>
              <a:off x="2242265" y="1972197"/>
              <a:ext cx="23894" cy="51147"/>
            </a:xfrm>
            <a:custGeom>
              <a:avLst/>
              <a:gdLst>
                <a:gd name="T0" fmla="*/ 0 w 64"/>
                <a:gd name="T1" fmla="*/ 137 h 137"/>
                <a:gd name="T2" fmla="*/ 0 w 64"/>
                <a:gd name="T3" fmla="*/ 128 h 137"/>
                <a:gd name="T4" fmla="*/ 60 w 64"/>
                <a:gd name="T5" fmla="*/ 0 h 137"/>
                <a:gd name="T6" fmla="*/ 62 w 64"/>
                <a:gd name="T7" fmla="*/ 0 h 137"/>
                <a:gd name="T8" fmla="*/ 64 w 64"/>
                <a:gd name="T9" fmla="*/ 0 h 137"/>
                <a:gd name="T10" fmla="*/ 0 w 64"/>
                <a:gd name="T11" fmla="*/ 137 h 137"/>
              </a:gdLst>
              <a:ahLst/>
              <a:cxnLst>
                <a:cxn ang="0">
                  <a:pos x="T0" y="T1"/>
                </a:cxn>
                <a:cxn ang="0">
                  <a:pos x="T2" y="T3"/>
                </a:cxn>
                <a:cxn ang="0">
                  <a:pos x="T4" y="T5"/>
                </a:cxn>
                <a:cxn ang="0">
                  <a:pos x="T6" y="T7"/>
                </a:cxn>
                <a:cxn ang="0">
                  <a:pos x="T8" y="T9"/>
                </a:cxn>
                <a:cxn ang="0">
                  <a:pos x="T10" y="T11"/>
                </a:cxn>
              </a:cxnLst>
              <a:rect l="0" t="0" r="r" b="b"/>
              <a:pathLst>
                <a:path w="64" h="137">
                  <a:moveTo>
                    <a:pt x="0" y="137"/>
                  </a:moveTo>
                  <a:lnTo>
                    <a:pt x="0" y="128"/>
                  </a:lnTo>
                  <a:lnTo>
                    <a:pt x="60" y="0"/>
                  </a:lnTo>
                  <a:lnTo>
                    <a:pt x="62" y="0"/>
                  </a:lnTo>
                  <a:lnTo>
                    <a:pt x="64" y="0"/>
                  </a:lnTo>
                  <a:lnTo>
                    <a:pt x="0" y="13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5" name="Freeform 47"/>
            <p:cNvSpPr>
              <a:spLocks/>
            </p:cNvSpPr>
            <p:nvPr/>
          </p:nvSpPr>
          <p:spPr bwMode="auto">
            <a:xfrm>
              <a:off x="2184398" y="1964357"/>
              <a:ext cx="116108" cy="6347"/>
            </a:xfrm>
            <a:custGeom>
              <a:avLst/>
              <a:gdLst>
                <a:gd name="T0" fmla="*/ 0 w 132"/>
                <a:gd name="T1" fmla="*/ 0 h 7"/>
                <a:gd name="T2" fmla="*/ 7 w 132"/>
                <a:gd name="T3" fmla="*/ 7 h 7"/>
                <a:gd name="T4" fmla="*/ 24 w 132"/>
                <a:gd name="T5" fmla="*/ 2 h 7"/>
                <a:gd name="T6" fmla="*/ 41 w 132"/>
                <a:gd name="T7" fmla="*/ 7 h 7"/>
                <a:gd name="T8" fmla="*/ 68 w 132"/>
                <a:gd name="T9" fmla="*/ 2 h 7"/>
                <a:gd name="T10" fmla="*/ 93 w 132"/>
                <a:gd name="T11" fmla="*/ 7 h 7"/>
                <a:gd name="T12" fmla="*/ 110 w 132"/>
                <a:gd name="T13" fmla="*/ 2 h 7"/>
                <a:gd name="T14" fmla="*/ 125 w 132"/>
                <a:gd name="T15" fmla="*/ 7 h 7"/>
                <a:gd name="T16" fmla="*/ 132 w 13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7">
                  <a:moveTo>
                    <a:pt x="0" y="0"/>
                  </a:moveTo>
                  <a:cubicBezTo>
                    <a:pt x="7" y="7"/>
                    <a:pt x="7" y="7"/>
                    <a:pt x="7" y="7"/>
                  </a:cubicBezTo>
                  <a:cubicBezTo>
                    <a:pt x="7" y="7"/>
                    <a:pt x="16" y="2"/>
                    <a:pt x="24" y="2"/>
                  </a:cubicBezTo>
                  <a:cubicBezTo>
                    <a:pt x="33" y="2"/>
                    <a:pt x="41" y="7"/>
                    <a:pt x="41" y="7"/>
                  </a:cubicBezTo>
                  <a:cubicBezTo>
                    <a:pt x="41" y="7"/>
                    <a:pt x="51" y="2"/>
                    <a:pt x="68" y="2"/>
                  </a:cubicBezTo>
                  <a:cubicBezTo>
                    <a:pt x="84" y="2"/>
                    <a:pt x="93" y="7"/>
                    <a:pt x="93" y="7"/>
                  </a:cubicBezTo>
                  <a:cubicBezTo>
                    <a:pt x="93" y="7"/>
                    <a:pt x="102" y="2"/>
                    <a:pt x="110" y="2"/>
                  </a:cubicBezTo>
                  <a:cubicBezTo>
                    <a:pt x="118" y="2"/>
                    <a:pt x="125" y="7"/>
                    <a:pt x="125" y="7"/>
                  </a:cubicBezTo>
                  <a:cubicBezTo>
                    <a:pt x="132" y="0"/>
                    <a:pt x="132" y="0"/>
                    <a:pt x="13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6" name="Freeform 48"/>
            <p:cNvSpPr>
              <a:spLocks/>
            </p:cNvSpPr>
            <p:nvPr/>
          </p:nvSpPr>
          <p:spPr bwMode="auto">
            <a:xfrm>
              <a:off x="2200078" y="1990117"/>
              <a:ext cx="16800" cy="17547"/>
            </a:xfrm>
            <a:custGeom>
              <a:avLst/>
              <a:gdLst>
                <a:gd name="T0" fmla="*/ 40 w 45"/>
                <a:gd name="T1" fmla="*/ 40 h 47"/>
                <a:gd name="T2" fmla="*/ 5 w 45"/>
                <a:gd name="T3" fmla="*/ 40 h 47"/>
                <a:gd name="T4" fmla="*/ 5 w 45"/>
                <a:gd name="T5" fmla="*/ 4 h 47"/>
                <a:gd name="T6" fmla="*/ 0 w 45"/>
                <a:gd name="T7" fmla="*/ 0 h 47"/>
                <a:gd name="T8" fmla="*/ 0 w 45"/>
                <a:gd name="T9" fmla="*/ 47 h 47"/>
                <a:gd name="T10" fmla="*/ 45 w 45"/>
                <a:gd name="T11" fmla="*/ 47 h 47"/>
                <a:gd name="T12" fmla="*/ 40 w 45"/>
                <a:gd name="T13" fmla="*/ 40 h 47"/>
              </a:gdLst>
              <a:ahLst/>
              <a:cxnLst>
                <a:cxn ang="0">
                  <a:pos x="T0" y="T1"/>
                </a:cxn>
                <a:cxn ang="0">
                  <a:pos x="T2" y="T3"/>
                </a:cxn>
                <a:cxn ang="0">
                  <a:pos x="T4" y="T5"/>
                </a:cxn>
                <a:cxn ang="0">
                  <a:pos x="T6" y="T7"/>
                </a:cxn>
                <a:cxn ang="0">
                  <a:pos x="T8" y="T9"/>
                </a:cxn>
                <a:cxn ang="0">
                  <a:pos x="T10" y="T11"/>
                </a:cxn>
                <a:cxn ang="0">
                  <a:pos x="T12" y="T13"/>
                </a:cxn>
              </a:cxnLst>
              <a:rect l="0" t="0" r="r" b="b"/>
              <a:pathLst>
                <a:path w="45" h="47">
                  <a:moveTo>
                    <a:pt x="40" y="40"/>
                  </a:moveTo>
                  <a:lnTo>
                    <a:pt x="5" y="40"/>
                  </a:lnTo>
                  <a:lnTo>
                    <a:pt x="5" y="4"/>
                  </a:lnTo>
                  <a:lnTo>
                    <a:pt x="0" y="0"/>
                  </a:lnTo>
                  <a:lnTo>
                    <a:pt x="0" y="47"/>
                  </a:lnTo>
                  <a:lnTo>
                    <a:pt x="45" y="47"/>
                  </a:lnTo>
                  <a:lnTo>
                    <a:pt x="40" y="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7" name="Freeform 49"/>
            <p:cNvSpPr>
              <a:spLocks/>
            </p:cNvSpPr>
            <p:nvPr/>
          </p:nvSpPr>
          <p:spPr bwMode="auto">
            <a:xfrm>
              <a:off x="2268025" y="1990117"/>
              <a:ext cx="17547" cy="17547"/>
            </a:xfrm>
            <a:custGeom>
              <a:avLst/>
              <a:gdLst>
                <a:gd name="T0" fmla="*/ 40 w 47"/>
                <a:gd name="T1" fmla="*/ 4 h 47"/>
                <a:gd name="T2" fmla="*/ 40 w 47"/>
                <a:gd name="T3" fmla="*/ 40 h 47"/>
                <a:gd name="T4" fmla="*/ 5 w 47"/>
                <a:gd name="T5" fmla="*/ 40 h 47"/>
                <a:gd name="T6" fmla="*/ 0 w 47"/>
                <a:gd name="T7" fmla="*/ 47 h 47"/>
                <a:gd name="T8" fmla="*/ 47 w 47"/>
                <a:gd name="T9" fmla="*/ 47 h 47"/>
                <a:gd name="T10" fmla="*/ 47 w 47"/>
                <a:gd name="T11" fmla="*/ 0 h 47"/>
                <a:gd name="T12" fmla="*/ 40 w 47"/>
                <a:gd name="T13" fmla="*/ 4 h 47"/>
              </a:gdLst>
              <a:ahLst/>
              <a:cxnLst>
                <a:cxn ang="0">
                  <a:pos x="T0" y="T1"/>
                </a:cxn>
                <a:cxn ang="0">
                  <a:pos x="T2" y="T3"/>
                </a:cxn>
                <a:cxn ang="0">
                  <a:pos x="T4" y="T5"/>
                </a:cxn>
                <a:cxn ang="0">
                  <a:pos x="T6" y="T7"/>
                </a:cxn>
                <a:cxn ang="0">
                  <a:pos x="T8" y="T9"/>
                </a:cxn>
                <a:cxn ang="0">
                  <a:pos x="T10" y="T11"/>
                </a:cxn>
                <a:cxn ang="0">
                  <a:pos x="T12" y="T13"/>
                </a:cxn>
              </a:cxnLst>
              <a:rect l="0" t="0" r="r" b="b"/>
              <a:pathLst>
                <a:path w="47" h="47">
                  <a:moveTo>
                    <a:pt x="40" y="4"/>
                  </a:moveTo>
                  <a:lnTo>
                    <a:pt x="40" y="40"/>
                  </a:lnTo>
                  <a:lnTo>
                    <a:pt x="5" y="40"/>
                  </a:lnTo>
                  <a:lnTo>
                    <a:pt x="0" y="47"/>
                  </a:lnTo>
                  <a:lnTo>
                    <a:pt x="47" y="47"/>
                  </a:lnTo>
                  <a:lnTo>
                    <a:pt x="47" y="0"/>
                  </a:lnTo>
                  <a:lnTo>
                    <a:pt x="40" y="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8" name="Freeform 50"/>
            <p:cNvSpPr>
              <a:spLocks/>
            </p:cNvSpPr>
            <p:nvPr/>
          </p:nvSpPr>
          <p:spPr bwMode="auto">
            <a:xfrm>
              <a:off x="2268025" y="1922170"/>
              <a:ext cx="17547" cy="16427"/>
            </a:xfrm>
            <a:custGeom>
              <a:avLst/>
              <a:gdLst>
                <a:gd name="T0" fmla="*/ 5 w 47"/>
                <a:gd name="T1" fmla="*/ 4 h 44"/>
                <a:gd name="T2" fmla="*/ 40 w 47"/>
                <a:gd name="T3" fmla="*/ 4 h 44"/>
                <a:gd name="T4" fmla="*/ 40 w 47"/>
                <a:gd name="T5" fmla="*/ 40 h 44"/>
                <a:gd name="T6" fmla="*/ 47 w 47"/>
                <a:gd name="T7" fmla="*/ 44 h 44"/>
                <a:gd name="T8" fmla="*/ 47 w 47"/>
                <a:gd name="T9" fmla="*/ 0 h 44"/>
                <a:gd name="T10" fmla="*/ 0 w 47"/>
                <a:gd name="T11" fmla="*/ 0 h 44"/>
                <a:gd name="T12" fmla="*/ 5 w 47"/>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47" h="44">
                  <a:moveTo>
                    <a:pt x="5" y="4"/>
                  </a:moveTo>
                  <a:lnTo>
                    <a:pt x="40" y="4"/>
                  </a:lnTo>
                  <a:lnTo>
                    <a:pt x="40" y="40"/>
                  </a:lnTo>
                  <a:lnTo>
                    <a:pt x="47" y="44"/>
                  </a:lnTo>
                  <a:lnTo>
                    <a:pt x="47" y="0"/>
                  </a:lnTo>
                  <a:lnTo>
                    <a:pt x="0" y="0"/>
                  </a:lnTo>
                  <a:lnTo>
                    <a:pt x="5" y="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sp>
          <p:nvSpPr>
            <p:cNvPr id="29" name="Freeform 51"/>
            <p:cNvSpPr>
              <a:spLocks/>
            </p:cNvSpPr>
            <p:nvPr/>
          </p:nvSpPr>
          <p:spPr bwMode="auto">
            <a:xfrm>
              <a:off x="2200078" y="1922170"/>
              <a:ext cx="16800" cy="16427"/>
            </a:xfrm>
            <a:custGeom>
              <a:avLst/>
              <a:gdLst>
                <a:gd name="T0" fmla="*/ 5 w 45"/>
                <a:gd name="T1" fmla="*/ 40 h 44"/>
                <a:gd name="T2" fmla="*/ 5 w 45"/>
                <a:gd name="T3" fmla="*/ 4 h 44"/>
                <a:gd name="T4" fmla="*/ 40 w 45"/>
                <a:gd name="T5" fmla="*/ 4 h 44"/>
                <a:gd name="T6" fmla="*/ 45 w 45"/>
                <a:gd name="T7" fmla="*/ 0 h 44"/>
                <a:gd name="T8" fmla="*/ 0 w 45"/>
                <a:gd name="T9" fmla="*/ 0 h 44"/>
                <a:gd name="T10" fmla="*/ 0 w 45"/>
                <a:gd name="T11" fmla="*/ 44 h 44"/>
                <a:gd name="T12" fmla="*/ 5 w 45"/>
                <a:gd name="T13" fmla="*/ 40 h 44"/>
              </a:gdLst>
              <a:ahLst/>
              <a:cxnLst>
                <a:cxn ang="0">
                  <a:pos x="T0" y="T1"/>
                </a:cxn>
                <a:cxn ang="0">
                  <a:pos x="T2" y="T3"/>
                </a:cxn>
                <a:cxn ang="0">
                  <a:pos x="T4" y="T5"/>
                </a:cxn>
                <a:cxn ang="0">
                  <a:pos x="T6" y="T7"/>
                </a:cxn>
                <a:cxn ang="0">
                  <a:pos x="T8" y="T9"/>
                </a:cxn>
                <a:cxn ang="0">
                  <a:pos x="T10" y="T11"/>
                </a:cxn>
                <a:cxn ang="0">
                  <a:pos x="T12" y="T13"/>
                </a:cxn>
              </a:cxnLst>
              <a:rect l="0" t="0" r="r" b="b"/>
              <a:pathLst>
                <a:path w="45" h="44">
                  <a:moveTo>
                    <a:pt x="5" y="40"/>
                  </a:moveTo>
                  <a:lnTo>
                    <a:pt x="5" y="4"/>
                  </a:lnTo>
                  <a:lnTo>
                    <a:pt x="40" y="4"/>
                  </a:lnTo>
                  <a:lnTo>
                    <a:pt x="45" y="0"/>
                  </a:lnTo>
                  <a:lnTo>
                    <a:pt x="0" y="0"/>
                  </a:lnTo>
                  <a:lnTo>
                    <a:pt x="0" y="44"/>
                  </a:lnTo>
                  <a:lnTo>
                    <a:pt x="5" y="4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AU"/>
            </a:p>
          </p:txBody>
        </p:sp>
      </p:grpSp>
      <p:grpSp>
        <p:nvGrpSpPr>
          <p:cNvPr id="30" name="Group 70"/>
          <p:cNvGrpSpPr>
            <a:grpSpLocks noChangeAspect="1"/>
          </p:cNvGrpSpPr>
          <p:nvPr userDrawn="1"/>
        </p:nvGrpSpPr>
        <p:grpSpPr bwMode="auto">
          <a:xfrm>
            <a:off x="655688" y="843558"/>
            <a:ext cx="2408063" cy="1171154"/>
            <a:chOff x="1074" y="-157"/>
            <a:chExt cx="1355" cy="659"/>
          </a:xfrm>
          <a:solidFill>
            <a:schemeClr val="bg1"/>
          </a:solidFill>
        </p:grpSpPr>
        <p:sp>
          <p:nvSpPr>
            <p:cNvPr id="31" name="Freeform 71"/>
            <p:cNvSpPr>
              <a:spLocks noEditPoints="1"/>
            </p:cNvSpPr>
            <p:nvPr/>
          </p:nvSpPr>
          <p:spPr bwMode="auto">
            <a:xfrm>
              <a:off x="1149" y="126"/>
              <a:ext cx="280" cy="376"/>
            </a:xfrm>
            <a:custGeom>
              <a:avLst/>
              <a:gdLst>
                <a:gd name="T0" fmla="*/ 314 w 314"/>
                <a:gd name="T1" fmla="*/ 110 h 422"/>
                <a:gd name="T2" fmla="*/ 280 w 314"/>
                <a:gd name="T3" fmla="*/ 34 h 422"/>
                <a:gd name="T4" fmla="*/ 176 w 314"/>
                <a:gd name="T5" fmla="*/ 0 h 422"/>
                <a:gd name="T6" fmla="*/ 84 w 314"/>
                <a:gd name="T7" fmla="*/ 33 h 422"/>
                <a:gd name="T8" fmla="*/ 22 w 314"/>
                <a:gd name="T9" fmla="*/ 117 h 422"/>
                <a:gd name="T10" fmla="*/ 0 w 314"/>
                <a:gd name="T11" fmla="*/ 235 h 422"/>
                <a:gd name="T12" fmla="*/ 8 w 314"/>
                <a:gd name="T13" fmla="*/ 317 h 422"/>
                <a:gd name="T14" fmla="*/ 35 w 314"/>
                <a:gd name="T15" fmla="*/ 391 h 422"/>
                <a:gd name="T16" fmla="*/ 88 w 314"/>
                <a:gd name="T17" fmla="*/ 422 h 422"/>
                <a:gd name="T18" fmla="*/ 141 w 314"/>
                <a:gd name="T19" fmla="*/ 401 h 422"/>
                <a:gd name="T20" fmla="*/ 174 w 314"/>
                <a:gd name="T21" fmla="*/ 350 h 422"/>
                <a:gd name="T22" fmla="*/ 186 w 314"/>
                <a:gd name="T23" fmla="*/ 291 h 422"/>
                <a:gd name="T24" fmla="*/ 186 w 314"/>
                <a:gd name="T25" fmla="*/ 279 h 422"/>
                <a:gd name="T26" fmla="*/ 187 w 314"/>
                <a:gd name="T27" fmla="*/ 259 h 422"/>
                <a:gd name="T28" fmla="*/ 244 w 314"/>
                <a:gd name="T29" fmla="*/ 214 h 422"/>
                <a:gd name="T30" fmla="*/ 307 w 314"/>
                <a:gd name="T31" fmla="*/ 150 h 422"/>
                <a:gd name="T32" fmla="*/ 247 w 314"/>
                <a:gd name="T33" fmla="*/ 158 h 422"/>
                <a:gd name="T34" fmla="*/ 189 w 314"/>
                <a:gd name="T35" fmla="*/ 184 h 422"/>
                <a:gd name="T36" fmla="*/ 203 w 314"/>
                <a:gd name="T37" fmla="*/ 115 h 422"/>
                <a:gd name="T38" fmla="*/ 203 w 314"/>
                <a:gd name="T39" fmla="*/ 112 h 422"/>
                <a:gd name="T40" fmla="*/ 196 w 314"/>
                <a:gd name="T41" fmla="*/ 98 h 422"/>
                <a:gd name="T42" fmla="*/ 181 w 314"/>
                <a:gd name="T43" fmla="*/ 95 h 422"/>
                <a:gd name="T44" fmla="*/ 148 w 314"/>
                <a:gd name="T45" fmla="*/ 116 h 422"/>
                <a:gd name="T46" fmla="*/ 136 w 314"/>
                <a:gd name="T47" fmla="*/ 158 h 422"/>
                <a:gd name="T48" fmla="*/ 135 w 314"/>
                <a:gd name="T49" fmla="*/ 187 h 422"/>
                <a:gd name="T50" fmla="*/ 117 w 314"/>
                <a:gd name="T51" fmla="*/ 180 h 422"/>
                <a:gd name="T52" fmla="*/ 101 w 314"/>
                <a:gd name="T53" fmla="*/ 172 h 422"/>
                <a:gd name="T54" fmla="*/ 93 w 314"/>
                <a:gd name="T55" fmla="*/ 172 h 422"/>
                <a:gd name="T56" fmla="*/ 89 w 314"/>
                <a:gd name="T57" fmla="*/ 184 h 422"/>
                <a:gd name="T58" fmla="*/ 90 w 314"/>
                <a:gd name="T59" fmla="*/ 203 h 422"/>
                <a:gd name="T60" fmla="*/ 111 w 314"/>
                <a:gd name="T61" fmla="*/ 222 h 422"/>
                <a:gd name="T62" fmla="*/ 137 w 314"/>
                <a:gd name="T63" fmla="*/ 243 h 422"/>
                <a:gd name="T64" fmla="*/ 135 w 314"/>
                <a:gd name="T65" fmla="*/ 294 h 422"/>
                <a:gd name="T66" fmla="*/ 123 w 314"/>
                <a:gd name="T67" fmla="*/ 349 h 422"/>
                <a:gd name="T68" fmla="*/ 93 w 314"/>
                <a:gd name="T69" fmla="*/ 375 h 422"/>
                <a:gd name="T70" fmla="*/ 65 w 314"/>
                <a:gd name="T71" fmla="*/ 345 h 422"/>
                <a:gd name="T72" fmla="*/ 55 w 314"/>
                <a:gd name="T73" fmla="*/ 283 h 422"/>
                <a:gd name="T74" fmla="*/ 54 w 314"/>
                <a:gd name="T75" fmla="*/ 230 h 422"/>
                <a:gd name="T76" fmla="*/ 66 w 314"/>
                <a:gd name="T77" fmla="*/ 146 h 422"/>
                <a:gd name="T78" fmla="*/ 105 w 314"/>
                <a:gd name="T79" fmla="*/ 77 h 422"/>
                <a:gd name="T80" fmla="*/ 172 w 314"/>
                <a:gd name="T81" fmla="*/ 47 h 422"/>
                <a:gd name="T82" fmla="*/ 246 w 314"/>
                <a:gd name="T83" fmla="*/ 70 h 422"/>
                <a:gd name="T84" fmla="*/ 266 w 314"/>
                <a:gd name="T85" fmla="*/ 115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14" h="422">
                  <a:moveTo>
                    <a:pt x="307" y="150"/>
                  </a:moveTo>
                  <a:cubicBezTo>
                    <a:pt x="312" y="137"/>
                    <a:pt x="314" y="124"/>
                    <a:pt x="314" y="110"/>
                  </a:cubicBezTo>
                  <a:cubicBezTo>
                    <a:pt x="314" y="96"/>
                    <a:pt x="311" y="82"/>
                    <a:pt x="306" y="69"/>
                  </a:cubicBezTo>
                  <a:cubicBezTo>
                    <a:pt x="300" y="56"/>
                    <a:pt x="291" y="44"/>
                    <a:pt x="280" y="34"/>
                  </a:cubicBezTo>
                  <a:cubicBezTo>
                    <a:pt x="268" y="24"/>
                    <a:pt x="254" y="16"/>
                    <a:pt x="237" y="10"/>
                  </a:cubicBezTo>
                  <a:cubicBezTo>
                    <a:pt x="219" y="3"/>
                    <a:pt x="199" y="0"/>
                    <a:pt x="176" y="0"/>
                  </a:cubicBezTo>
                  <a:cubicBezTo>
                    <a:pt x="159" y="0"/>
                    <a:pt x="143" y="3"/>
                    <a:pt x="127" y="9"/>
                  </a:cubicBezTo>
                  <a:cubicBezTo>
                    <a:pt x="112" y="14"/>
                    <a:pt x="98" y="22"/>
                    <a:pt x="84" y="33"/>
                  </a:cubicBezTo>
                  <a:cubicBezTo>
                    <a:pt x="71" y="43"/>
                    <a:pt x="60" y="55"/>
                    <a:pt x="49" y="70"/>
                  </a:cubicBezTo>
                  <a:cubicBezTo>
                    <a:pt x="39" y="84"/>
                    <a:pt x="30" y="100"/>
                    <a:pt x="22" y="117"/>
                  </a:cubicBezTo>
                  <a:cubicBezTo>
                    <a:pt x="15" y="135"/>
                    <a:pt x="9" y="153"/>
                    <a:pt x="6" y="173"/>
                  </a:cubicBezTo>
                  <a:cubicBezTo>
                    <a:pt x="2" y="193"/>
                    <a:pt x="0" y="214"/>
                    <a:pt x="0" y="235"/>
                  </a:cubicBezTo>
                  <a:cubicBezTo>
                    <a:pt x="0" y="248"/>
                    <a:pt x="0" y="261"/>
                    <a:pt x="2" y="275"/>
                  </a:cubicBezTo>
                  <a:cubicBezTo>
                    <a:pt x="3" y="289"/>
                    <a:pt x="5" y="303"/>
                    <a:pt x="8" y="317"/>
                  </a:cubicBezTo>
                  <a:cubicBezTo>
                    <a:pt x="11" y="331"/>
                    <a:pt x="14" y="344"/>
                    <a:pt x="19" y="357"/>
                  </a:cubicBezTo>
                  <a:cubicBezTo>
                    <a:pt x="23" y="370"/>
                    <a:pt x="29" y="381"/>
                    <a:pt x="35" y="391"/>
                  </a:cubicBezTo>
                  <a:cubicBezTo>
                    <a:pt x="42" y="400"/>
                    <a:pt x="50" y="408"/>
                    <a:pt x="58" y="414"/>
                  </a:cubicBezTo>
                  <a:cubicBezTo>
                    <a:pt x="67" y="420"/>
                    <a:pt x="77" y="422"/>
                    <a:pt x="88" y="422"/>
                  </a:cubicBezTo>
                  <a:cubicBezTo>
                    <a:pt x="99" y="422"/>
                    <a:pt x="108" y="420"/>
                    <a:pt x="117" y="417"/>
                  </a:cubicBezTo>
                  <a:cubicBezTo>
                    <a:pt x="126" y="413"/>
                    <a:pt x="134" y="408"/>
                    <a:pt x="141" y="401"/>
                  </a:cubicBezTo>
                  <a:cubicBezTo>
                    <a:pt x="148" y="394"/>
                    <a:pt x="155" y="387"/>
                    <a:pt x="160" y="378"/>
                  </a:cubicBezTo>
                  <a:cubicBezTo>
                    <a:pt x="165" y="369"/>
                    <a:pt x="170" y="360"/>
                    <a:pt x="174" y="350"/>
                  </a:cubicBezTo>
                  <a:cubicBezTo>
                    <a:pt x="177" y="341"/>
                    <a:pt x="180" y="331"/>
                    <a:pt x="182" y="320"/>
                  </a:cubicBezTo>
                  <a:cubicBezTo>
                    <a:pt x="184" y="310"/>
                    <a:pt x="185" y="300"/>
                    <a:pt x="186" y="291"/>
                  </a:cubicBezTo>
                  <a:cubicBezTo>
                    <a:pt x="186" y="290"/>
                    <a:pt x="186" y="289"/>
                    <a:pt x="186" y="286"/>
                  </a:cubicBezTo>
                  <a:cubicBezTo>
                    <a:pt x="186" y="284"/>
                    <a:pt x="186" y="282"/>
                    <a:pt x="186" y="279"/>
                  </a:cubicBezTo>
                  <a:cubicBezTo>
                    <a:pt x="186" y="276"/>
                    <a:pt x="186" y="273"/>
                    <a:pt x="186" y="269"/>
                  </a:cubicBezTo>
                  <a:cubicBezTo>
                    <a:pt x="186" y="266"/>
                    <a:pt x="187" y="262"/>
                    <a:pt x="187" y="259"/>
                  </a:cubicBezTo>
                  <a:cubicBezTo>
                    <a:pt x="187" y="250"/>
                    <a:pt x="187" y="241"/>
                    <a:pt x="188" y="231"/>
                  </a:cubicBezTo>
                  <a:cubicBezTo>
                    <a:pt x="209" y="228"/>
                    <a:pt x="228" y="222"/>
                    <a:pt x="244" y="214"/>
                  </a:cubicBezTo>
                  <a:cubicBezTo>
                    <a:pt x="260" y="206"/>
                    <a:pt x="273" y="197"/>
                    <a:pt x="283" y="186"/>
                  </a:cubicBezTo>
                  <a:cubicBezTo>
                    <a:pt x="294" y="175"/>
                    <a:pt x="301" y="163"/>
                    <a:pt x="307" y="150"/>
                  </a:cubicBezTo>
                  <a:close/>
                  <a:moveTo>
                    <a:pt x="261" y="138"/>
                  </a:moveTo>
                  <a:cubicBezTo>
                    <a:pt x="258" y="145"/>
                    <a:pt x="253" y="152"/>
                    <a:pt x="247" y="158"/>
                  </a:cubicBezTo>
                  <a:cubicBezTo>
                    <a:pt x="241" y="165"/>
                    <a:pt x="233" y="170"/>
                    <a:pt x="223" y="174"/>
                  </a:cubicBezTo>
                  <a:cubicBezTo>
                    <a:pt x="214" y="179"/>
                    <a:pt x="202" y="182"/>
                    <a:pt x="189" y="184"/>
                  </a:cubicBezTo>
                  <a:cubicBezTo>
                    <a:pt x="191" y="168"/>
                    <a:pt x="191" y="168"/>
                    <a:pt x="191" y="168"/>
                  </a:cubicBezTo>
                  <a:cubicBezTo>
                    <a:pt x="203" y="115"/>
                    <a:pt x="203" y="115"/>
                    <a:pt x="203" y="115"/>
                  </a:cubicBezTo>
                  <a:cubicBezTo>
                    <a:pt x="203" y="115"/>
                    <a:pt x="203" y="114"/>
                    <a:pt x="203" y="114"/>
                  </a:cubicBezTo>
                  <a:cubicBezTo>
                    <a:pt x="203" y="113"/>
                    <a:pt x="203" y="113"/>
                    <a:pt x="203" y="112"/>
                  </a:cubicBezTo>
                  <a:cubicBezTo>
                    <a:pt x="203" y="108"/>
                    <a:pt x="203" y="106"/>
                    <a:pt x="201" y="103"/>
                  </a:cubicBezTo>
                  <a:cubicBezTo>
                    <a:pt x="200" y="101"/>
                    <a:pt x="198" y="100"/>
                    <a:pt x="196" y="98"/>
                  </a:cubicBezTo>
                  <a:cubicBezTo>
                    <a:pt x="194" y="97"/>
                    <a:pt x="191" y="96"/>
                    <a:pt x="189" y="96"/>
                  </a:cubicBezTo>
                  <a:cubicBezTo>
                    <a:pt x="186" y="95"/>
                    <a:pt x="184" y="95"/>
                    <a:pt x="181" y="95"/>
                  </a:cubicBezTo>
                  <a:cubicBezTo>
                    <a:pt x="173" y="95"/>
                    <a:pt x="167" y="97"/>
                    <a:pt x="161" y="101"/>
                  </a:cubicBezTo>
                  <a:cubicBezTo>
                    <a:pt x="156" y="105"/>
                    <a:pt x="151" y="110"/>
                    <a:pt x="148" y="116"/>
                  </a:cubicBezTo>
                  <a:cubicBezTo>
                    <a:pt x="144" y="122"/>
                    <a:pt x="142" y="129"/>
                    <a:pt x="140" y="137"/>
                  </a:cubicBezTo>
                  <a:cubicBezTo>
                    <a:pt x="138" y="144"/>
                    <a:pt x="137" y="151"/>
                    <a:pt x="136" y="158"/>
                  </a:cubicBezTo>
                  <a:cubicBezTo>
                    <a:pt x="135" y="165"/>
                    <a:pt x="135" y="171"/>
                    <a:pt x="135" y="176"/>
                  </a:cubicBezTo>
                  <a:cubicBezTo>
                    <a:pt x="135" y="181"/>
                    <a:pt x="135" y="185"/>
                    <a:pt x="135" y="187"/>
                  </a:cubicBezTo>
                  <a:cubicBezTo>
                    <a:pt x="132" y="186"/>
                    <a:pt x="130" y="185"/>
                    <a:pt x="127" y="184"/>
                  </a:cubicBezTo>
                  <a:cubicBezTo>
                    <a:pt x="124" y="183"/>
                    <a:pt x="121" y="182"/>
                    <a:pt x="117" y="180"/>
                  </a:cubicBezTo>
                  <a:cubicBezTo>
                    <a:pt x="114" y="178"/>
                    <a:pt x="110" y="176"/>
                    <a:pt x="105" y="174"/>
                  </a:cubicBezTo>
                  <a:cubicBezTo>
                    <a:pt x="104" y="173"/>
                    <a:pt x="102" y="172"/>
                    <a:pt x="101" y="172"/>
                  </a:cubicBezTo>
                  <a:cubicBezTo>
                    <a:pt x="100" y="171"/>
                    <a:pt x="99" y="171"/>
                    <a:pt x="97" y="171"/>
                  </a:cubicBezTo>
                  <a:cubicBezTo>
                    <a:pt x="95" y="171"/>
                    <a:pt x="94" y="171"/>
                    <a:pt x="93" y="172"/>
                  </a:cubicBezTo>
                  <a:cubicBezTo>
                    <a:pt x="91" y="174"/>
                    <a:pt x="91" y="175"/>
                    <a:pt x="90" y="177"/>
                  </a:cubicBezTo>
                  <a:cubicBezTo>
                    <a:pt x="89" y="179"/>
                    <a:pt x="89" y="181"/>
                    <a:pt x="89" y="184"/>
                  </a:cubicBezTo>
                  <a:cubicBezTo>
                    <a:pt x="89" y="186"/>
                    <a:pt x="89" y="188"/>
                    <a:pt x="89" y="191"/>
                  </a:cubicBezTo>
                  <a:cubicBezTo>
                    <a:pt x="89" y="195"/>
                    <a:pt x="89" y="199"/>
                    <a:pt x="90" y="203"/>
                  </a:cubicBezTo>
                  <a:cubicBezTo>
                    <a:pt x="91" y="206"/>
                    <a:pt x="93" y="209"/>
                    <a:pt x="96" y="213"/>
                  </a:cubicBezTo>
                  <a:cubicBezTo>
                    <a:pt x="99" y="216"/>
                    <a:pt x="104" y="219"/>
                    <a:pt x="111" y="222"/>
                  </a:cubicBezTo>
                  <a:cubicBezTo>
                    <a:pt x="117" y="225"/>
                    <a:pt x="126" y="229"/>
                    <a:pt x="137" y="234"/>
                  </a:cubicBezTo>
                  <a:cubicBezTo>
                    <a:pt x="137" y="243"/>
                    <a:pt x="137" y="243"/>
                    <a:pt x="137" y="243"/>
                  </a:cubicBezTo>
                  <a:cubicBezTo>
                    <a:pt x="137" y="250"/>
                    <a:pt x="137" y="257"/>
                    <a:pt x="136" y="266"/>
                  </a:cubicBezTo>
                  <a:cubicBezTo>
                    <a:pt x="136" y="275"/>
                    <a:pt x="136" y="284"/>
                    <a:pt x="135" y="294"/>
                  </a:cubicBezTo>
                  <a:cubicBezTo>
                    <a:pt x="134" y="304"/>
                    <a:pt x="132" y="314"/>
                    <a:pt x="130" y="323"/>
                  </a:cubicBezTo>
                  <a:cubicBezTo>
                    <a:pt x="128" y="333"/>
                    <a:pt x="126" y="342"/>
                    <a:pt x="123" y="349"/>
                  </a:cubicBezTo>
                  <a:cubicBezTo>
                    <a:pt x="119" y="357"/>
                    <a:pt x="115" y="363"/>
                    <a:pt x="110" y="368"/>
                  </a:cubicBezTo>
                  <a:cubicBezTo>
                    <a:pt x="106" y="373"/>
                    <a:pt x="100" y="375"/>
                    <a:pt x="93" y="375"/>
                  </a:cubicBezTo>
                  <a:cubicBezTo>
                    <a:pt x="86" y="375"/>
                    <a:pt x="81" y="372"/>
                    <a:pt x="76" y="367"/>
                  </a:cubicBezTo>
                  <a:cubicBezTo>
                    <a:pt x="72" y="361"/>
                    <a:pt x="68" y="354"/>
                    <a:pt x="65" y="345"/>
                  </a:cubicBezTo>
                  <a:cubicBezTo>
                    <a:pt x="62" y="336"/>
                    <a:pt x="60" y="326"/>
                    <a:pt x="59" y="315"/>
                  </a:cubicBezTo>
                  <a:cubicBezTo>
                    <a:pt x="57" y="304"/>
                    <a:pt x="56" y="293"/>
                    <a:pt x="55" y="283"/>
                  </a:cubicBezTo>
                  <a:cubicBezTo>
                    <a:pt x="55" y="272"/>
                    <a:pt x="54" y="262"/>
                    <a:pt x="54" y="252"/>
                  </a:cubicBezTo>
                  <a:cubicBezTo>
                    <a:pt x="54" y="243"/>
                    <a:pt x="54" y="235"/>
                    <a:pt x="54" y="230"/>
                  </a:cubicBezTo>
                  <a:cubicBezTo>
                    <a:pt x="54" y="216"/>
                    <a:pt x="55" y="202"/>
                    <a:pt x="57" y="188"/>
                  </a:cubicBezTo>
                  <a:cubicBezTo>
                    <a:pt x="59" y="174"/>
                    <a:pt x="62" y="160"/>
                    <a:pt x="66" y="146"/>
                  </a:cubicBezTo>
                  <a:cubicBezTo>
                    <a:pt x="70" y="133"/>
                    <a:pt x="76" y="120"/>
                    <a:pt x="82" y="108"/>
                  </a:cubicBezTo>
                  <a:cubicBezTo>
                    <a:pt x="88" y="96"/>
                    <a:pt x="96" y="86"/>
                    <a:pt x="105" y="77"/>
                  </a:cubicBezTo>
                  <a:cubicBezTo>
                    <a:pt x="113" y="68"/>
                    <a:pt x="123" y="61"/>
                    <a:pt x="134" y="55"/>
                  </a:cubicBezTo>
                  <a:cubicBezTo>
                    <a:pt x="146" y="50"/>
                    <a:pt x="158" y="47"/>
                    <a:pt x="172" y="47"/>
                  </a:cubicBezTo>
                  <a:cubicBezTo>
                    <a:pt x="190" y="47"/>
                    <a:pt x="205" y="50"/>
                    <a:pt x="217" y="54"/>
                  </a:cubicBezTo>
                  <a:cubicBezTo>
                    <a:pt x="229" y="58"/>
                    <a:pt x="239" y="63"/>
                    <a:pt x="246" y="70"/>
                  </a:cubicBezTo>
                  <a:cubicBezTo>
                    <a:pt x="253" y="76"/>
                    <a:pt x="258" y="84"/>
                    <a:pt x="261" y="92"/>
                  </a:cubicBezTo>
                  <a:cubicBezTo>
                    <a:pt x="264" y="100"/>
                    <a:pt x="266" y="107"/>
                    <a:pt x="266" y="115"/>
                  </a:cubicBezTo>
                  <a:cubicBezTo>
                    <a:pt x="266" y="123"/>
                    <a:pt x="264" y="131"/>
                    <a:pt x="261" y="13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2" name="Freeform 72"/>
            <p:cNvSpPr>
              <a:spLocks/>
            </p:cNvSpPr>
            <p:nvPr/>
          </p:nvSpPr>
          <p:spPr bwMode="auto">
            <a:xfrm>
              <a:off x="1928" y="197"/>
              <a:ext cx="66" cy="58"/>
            </a:xfrm>
            <a:custGeom>
              <a:avLst/>
              <a:gdLst>
                <a:gd name="T0" fmla="*/ 35 w 74"/>
                <a:gd name="T1" fmla="*/ 65 h 65"/>
                <a:gd name="T2" fmla="*/ 52 w 74"/>
                <a:gd name="T3" fmla="*/ 62 h 65"/>
                <a:gd name="T4" fmla="*/ 65 w 74"/>
                <a:gd name="T5" fmla="*/ 54 h 65"/>
                <a:gd name="T6" fmla="*/ 72 w 74"/>
                <a:gd name="T7" fmla="*/ 42 h 65"/>
                <a:gd name="T8" fmla="*/ 74 w 74"/>
                <a:gd name="T9" fmla="*/ 29 h 65"/>
                <a:gd name="T10" fmla="*/ 71 w 74"/>
                <a:gd name="T11" fmla="*/ 16 h 65"/>
                <a:gd name="T12" fmla="*/ 64 w 74"/>
                <a:gd name="T13" fmla="*/ 7 h 65"/>
                <a:gd name="T14" fmla="*/ 53 w 74"/>
                <a:gd name="T15" fmla="*/ 2 h 65"/>
                <a:gd name="T16" fmla="*/ 40 w 74"/>
                <a:gd name="T17" fmla="*/ 0 h 65"/>
                <a:gd name="T18" fmla="*/ 21 w 74"/>
                <a:gd name="T19" fmla="*/ 4 h 65"/>
                <a:gd name="T20" fmla="*/ 8 w 74"/>
                <a:gd name="T21" fmla="*/ 12 h 65"/>
                <a:gd name="T22" fmla="*/ 2 w 74"/>
                <a:gd name="T23" fmla="*/ 24 h 65"/>
                <a:gd name="T24" fmla="*/ 0 w 74"/>
                <a:gd name="T25" fmla="*/ 34 h 65"/>
                <a:gd name="T26" fmla="*/ 8 w 74"/>
                <a:gd name="T27" fmla="*/ 57 h 65"/>
                <a:gd name="T28" fmla="*/ 35 w 74"/>
                <a:gd name="T29"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 h="65">
                  <a:moveTo>
                    <a:pt x="35" y="65"/>
                  </a:moveTo>
                  <a:cubicBezTo>
                    <a:pt x="42" y="65"/>
                    <a:pt x="48" y="64"/>
                    <a:pt x="52" y="62"/>
                  </a:cubicBezTo>
                  <a:cubicBezTo>
                    <a:pt x="57" y="60"/>
                    <a:pt x="62" y="57"/>
                    <a:pt x="65" y="54"/>
                  </a:cubicBezTo>
                  <a:cubicBezTo>
                    <a:pt x="68" y="51"/>
                    <a:pt x="70" y="47"/>
                    <a:pt x="72" y="42"/>
                  </a:cubicBezTo>
                  <a:cubicBezTo>
                    <a:pt x="73" y="38"/>
                    <a:pt x="74" y="33"/>
                    <a:pt x="74" y="29"/>
                  </a:cubicBezTo>
                  <a:cubicBezTo>
                    <a:pt x="74" y="24"/>
                    <a:pt x="73" y="19"/>
                    <a:pt x="71" y="16"/>
                  </a:cubicBezTo>
                  <a:cubicBezTo>
                    <a:pt x="70" y="12"/>
                    <a:pt x="67" y="9"/>
                    <a:pt x="64" y="7"/>
                  </a:cubicBezTo>
                  <a:cubicBezTo>
                    <a:pt x="61" y="4"/>
                    <a:pt x="57" y="3"/>
                    <a:pt x="53" y="2"/>
                  </a:cubicBezTo>
                  <a:cubicBezTo>
                    <a:pt x="49" y="1"/>
                    <a:pt x="44" y="0"/>
                    <a:pt x="40" y="0"/>
                  </a:cubicBezTo>
                  <a:cubicBezTo>
                    <a:pt x="32" y="0"/>
                    <a:pt x="26" y="1"/>
                    <a:pt x="21" y="4"/>
                  </a:cubicBezTo>
                  <a:cubicBezTo>
                    <a:pt x="15" y="6"/>
                    <a:pt x="11" y="9"/>
                    <a:pt x="8" y="12"/>
                  </a:cubicBezTo>
                  <a:cubicBezTo>
                    <a:pt x="5" y="16"/>
                    <a:pt x="3" y="20"/>
                    <a:pt x="2" y="24"/>
                  </a:cubicBezTo>
                  <a:cubicBezTo>
                    <a:pt x="0" y="28"/>
                    <a:pt x="0" y="31"/>
                    <a:pt x="0" y="34"/>
                  </a:cubicBezTo>
                  <a:cubicBezTo>
                    <a:pt x="0" y="44"/>
                    <a:pt x="3" y="51"/>
                    <a:pt x="8" y="57"/>
                  </a:cubicBezTo>
                  <a:cubicBezTo>
                    <a:pt x="14" y="63"/>
                    <a:pt x="23" y="65"/>
                    <a:pt x="35" y="6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3" name="Freeform 73"/>
            <p:cNvSpPr>
              <a:spLocks noEditPoints="1"/>
            </p:cNvSpPr>
            <p:nvPr/>
          </p:nvSpPr>
          <p:spPr bwMode="auto">
            <a:xfrm>
              <a:off x="1398" y="276"/>
              <a:ext cx="957" cy="182"/>
            </a:xfrm>
            <a:custGeom>
              <a:avLst/>
              <a:gdLst>
                <a:gd name="T0" fmla="*/ 995 w 1073"/>
                <a:gd name="T1" fmla="*/ 156 h 204"/>
                <a:gd name="T2" fmla="*/ 989 w 1073"/>
                <a:gd name="T3" fmla="*/ 72 h 204"/>
                <a:gd name="T4" fmla="*/ 973 w 1073"/>
                <a:gd name="T5" fmla="*/ 1 h 204"/>
                <a:gd name="T6" fmla="*/ 922 w 1073"/>
                <a:gd name="T7" fmla="*/ 53 h 204"/>
                <a:gd name="T8" fmla="*/ 901 w 1073"/>
                <a:gd name="T9" fmla="*/ 86 h 204"/>
                <a:gd name="T10" fmla="*/ 908 w 1073"/>
                <a:gd name="T11" fmla="*/ 26 h 204"/>
                <a:gd name="T12" fmla="*/ 857 w 1073"/>
                <a:gd name="T13" fmla="*/ 52 h 204"/>
                <a:gd name="T14" fmla="*/ 755 w 1073"/>
                <a:gd name="T15" fmla="*/ 2 h 204"/>
                <a:gd name="T16" fmla="*/ 660 w 1073"/>
                <a:gd name="T17" fmla="*/ 138 h 204"/>
                <a:gd name="T18" fmla="*/ 607 w 1073"/>
                <a:gd name="T19" fmla="*/ 143 h 204"/>
                <a:gd name="T20" fmla="*/ 634 w 1073"/>
                <a:gd name="T21" fmla="*/ 26 h 204"/>
                <a:gd name="T22" fmla="*/ 601 w 1073"/>
                <a:gd name="T23" fmla="*/ 6 h 204"/>
                <a:gd name="T24" fmla="*/ 558 w 1073"/>
                <a:gd name="T25" fmla="*/ 127 h 204"/>
                <a:gd name="T26" fmla="*/ 511 w 1073"/>
                <a:gd name="T27" fmla="*/ 105 h 204"/>
                <a:gd name="T28" fmla="*/ 506 w 1073"/>
                <a:gd name="T29" fmla="*/ 53 h 204"/>
                <a:gd name="T30" fmla="*/ 524 w 1073"/>
                <a:gd name="T31" fmla="*/ 8 h 204"/>
                <a:gd name="T32" fmla="*/ 475 w 1073"/>
                <a:gd name="T33" fmla="*/ 13 h 204"/>
                <a:gd name="T34" fmla="*/ 413 w 1073"/>
                <a:gd name="T35" fmla="*/ 93 h 204"/>
                <a:gd name="T36" fmla="*/ 368 w 1073"/>
                <a:gd name="T37" fmla="*/ 134 h 204"/>
                <a:gd name="T38" fmla="*/ 333 w 1073"/>
                <a:gd name="T39" fmla="*/ 92 h 204"/>
                <a:gd name="T40" fmla="*/ 340 w 1073"/>
                <a:gd name="T41" fmla="*/ 42 h 204"/>
                <a:gd name="T42" fmla="*/ 341 w 1073"/>
                <a:gd name="T43" fmla="*/ 2 h 204"/>
                <a:gd name="T44" fmla="*/ 293 w 1073"/>
                <a:gd name="T45" fmla="*/ 20 h 204"/>
                <a:gd name="T46" fmla="*/ 223 w 1073"/>
                <a:gd name="T47" fmla="*/ 109 h 204"/>
                <a:gd name="T48" fmla="*/ 193 w 1073"/>
                <a:gd name="T49" fmla="*/ 135 h 204"/>
                <a:gd name="T50" fmla="*/ 160 w 1073"/>
                <a:gd name="T51" fmla="*/ 156 h 204"/>
                <a:gd name="T52" fmla="*/ 165 w 1073"/>
                <a:gd name="T53" fmla="*/ 57 h 204"/>
                <a:gd name="T54" fmla="*/ 152 w 1073"/>
                <a:gd name="T55" fmla="*/ 16 h 204"/>
                <a:gd name="T56" fmla="*/ 128 w 1073"/>
                <a:gd name="T57" fmla="*/ 11 h 204"/>
                <a:gd name="T58" fmla="*/ 60 w 1073"/>
                <a:gd name="T59" fmla="*/ 23 h 204"/>
                <a:gd name="T60" fmla="*/ 4 w 1073"/>
                <a:gd name="T61" fmla="*/ 169 h 204"/>
                <a:gd name="T62" fmla="*/ 87 w 1073"/>
                <a:gd name="T63" fmla="*/ 192 h 204"/>
                <a:gd name="T64" fmla="*/ 176 w 1073"/>
                <a:gd name="T65" fmla="*/ 197 h 204"/>
                <a:gd name="T66" fmla="*/ 248 w 1073"/>
                <a:gd name="T67" fmla="*/ 202 h 204"/>
                <a:gd name="T68" fmla="*/ 388 w 1073"/>
                <a:gd name="T69" fmla="*/ 170 h 204"/>
                <a:gd name="T70" fmla="*/ 481 w 1073"/>
                <a:gd name="T71" fmla="*/ 200 h 204"/>
                <a:gd name="T72" fmla="*/ 563 w 1073"/>
                <a:gd name="T73" fmla="*/ 191 h 204"/>
                <a:gd name="T74" fmla="*/ 666 w 1073"/>
                <a:gd name="T75" fmla="*/ 173 h 204"/>
                <a:gd name="T76" fmla="*/ 748 w 1073"/>
                <a:gd name="T77" fmla="*/ 198 h 204"/>
                <a:gd name="T78" fmla="*/ 807 w 1073"/>
                <a:gd name="T79" fmla="*/ 100 h 204"/>
                <a:gd name="T80" fmla="*/ 835 w 1073"/>
                <a:gd name="T81" fmla="*/ 73 h 204"/>
                <a:gd name="T82" fmla="*/ 847 w 1073"/>
                <a:gd name="T83" fmla="*/ 175 h 204"/>
                <a:gd name="T84" fmla="*/ 892 w 1073"/>
                <a:gd name="T85" fmla="*/ 188 h 204"/>
                <a:gd name="T86" fmla="*/ 951 w 1073"/>
                <a:gd name="T87" fmla="*/ 186 h 204"/>
                <a:gd name="T88" fmla="*/ 1062 w 1073"/>
                <a:gd name="T89" fmla="*/ 163 h 204"/>
                <a:gd name="T90" fmla="*/ 100 w 1073"/>
                <a:gd name="T91" fmla="*/ 122 h 204"/>
                <a:gd name="T92" fmla="*/ 55 w 1073"/>
                <a:gd name="T93" fmla="*/ 155 h 204"/>
                <a:gd name="T94" fmla="*/ 74 w 1073"/>
                <a:gd name="T95" fmla="*/ 71 h 204"/>
                <a:gd name="T96" fmla="*/ 288 w 1073"/>
                <a:gd name="T97" fmla="*/ 151 h 204"/>
                <a:gd name="T98" fmla="*/ 242 w 1073"/>
                <a:gd name="T99" fmla="*/ 161 h 204"/>
                <a:gd name="T100" fmla="*/ 289 w 1073"/>
                <a:gd name="T101" fmla="*/ 113 h 204"/>
                <a:gd name="T102" fmla="*/ 459 w 1073"/>
                <a:gd name="T103" fmla="*/ 161 h 204"/>
                <a:gd name="T104" fmla="*/ 411 w 1073"/>
                <a:gd name="T105" fmla="*/ 155 h 204"/>
                <a:gd name="T106" fmla="*/ 464 w 1073"/>
                <a:gd name="T107" fmla="*/ 113 h 204"/>
                <a:gd name="T108" fmla="*/ 757 w 1073"/>
                <a:gd name="T109" fmla="*/ 138 h 204"/>
                <a:gd name="T110" fmla="*/ 705 w 1073"/>
                <a:gd name="T111" fmla="*/ 138 h 204"/>
                <a:gd name="T112" fmla="*/ 744 w 1073"/>
                <a:gd name="T113" fmla="*/ 41 h 204"/>
                <a:gd name="T114" fmla="*/ 765 w 1073"/>
                <a:gd name="T115" fmla="*/ 11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3" h="204">
                  <a:moveTo>
                    <a:pt x="1034" y="135"/>
                  </a:moveTo>
                  <a:cubicBezTo>
                    <a:pt x="1025" y="141"/>
                    <a:pt x="1020" y="144"/>
                    <a:pt x="1020" y="144"/>
                  </a:cubicBezTo>
                  <a:cubicBezTo>
                    <a:pt x="1020" y="143"/>
                    <a:pt x="1017" y="146"/>
                    <a:pt x="1011" y="150"/>
                  </a:cubicBezTo>
                  <a:cubicBezTo>
                    <a:pt x="1009" y="152"/>
                    <a:pt x="1007" y="153"/>
                    <a:pt x="1002" y="155"/>
                  </a:cubicBezTo>
                  <a:cubicBezTo>
                    <a:pt x="999" y="156"/>
                    <a:pt x="997" y="156"/>
                    <a:pt x="995" y="156"/>
                  </a:cubicBezTo>
                  <a:cubicBezTo>
                    <a:pt x="991" y="156"/>
                    <a:pt x="987" y="154"/>
                    <a:pt x="985" y="148"/>
                  </a:cubicBezTo>
                  <a:cubicBezTo>
                    <a:pt x="983" y="143"/>
                    <a:pt x="982" y="136"/>
                    <a:pt x="982" y="128"/>
                  </a:cubicBezTo>
                  <a:cubicBezTo>
                    <a:pt x="982" y="123"/>
                    <a:pt x="983" y="117"/>
                    <a:pt x="983" y="111"/>
                  </a:cubicBezTo>
                  <a:cubicBezTo>
                    <a:pt x="984" y="105"/>
                    <a:pt x="985" y="99"/>
                    <a:pt x="986" y="93"/>
                  </a:cubicBezTo>
                  <a:cubicBezTo>
                    <a:pt x="986" y="87"/>
                    <a:pt x="987" y="80"/>
                    <a:pt x="989" y="72"/>
                  </a:cubicBezTo>
                  <a:cubicBezTo>
                    <a:pt x="990" y="65"/>
                    <a:pt x="991" y="58"/>
                    <a:pt x="992" y="53"/>
                  </a:cubicBezTo>
                  <a:cubicBezTo>
                    <a:pt x="993" y="48"/>
                    <a:pt x="994" y="44"/>
                    <a:pt x="994" y="41"/>
                  </a:cubicBezTo>
                  <a:cubicBezTo>
                    <a:pt x="995" y="37"/>
                    <a:pt x="995" y="35"/>
                    <a:pt x="995" y="33"/>
                  </a:cubicBezTo>
                  <a:cubicBezTo>
                    <a:pt x="995" y="23"/>
                    <a:pt x="993" y="15"/>
                    <a:pt x="989" y="10"/>
                  </a:cubicBezTo>
                  <a:cubicBezTo>
                    <a:pt x="985" y="4"/>
                    <a:pt x="980" y="1"/>
                    <a:pt x="973" y="1"/>
                  </a:cubicBezTo>
                  <a:cubicBezTo>
                    <a:pt x="966" y="1"/>
                    <a:pt x="960" y="2"/>
                    <a:pt x="954" y="5"/>
                  </a:cubicBezTo>
                  <a:cubicBezTo>
                    <a:pt x="949" y="8"/>
                    <a:pt x="944" y="13"/>
                    <a:pt x="940" y="20"/>
                  </a:cubicBezTo>
                  <a:cubicBezTo>
                    <a:pt x="939" y="22"/>
                    <a:pt x="937" y="24"/>
                    <a:pt x="935" y="28"/>
                  </a:cubicBezTo>
                  <a:cubicBezTo>
                    <a:pt x="933" y="31"/>
                    <a:pt x="931" y="35"/>
                    <a:pt x="929" y="39"/>
                  </a:cubicBezTo>
                  <a:cubicBezTo>
                    <a:pt x="927" y="44"/>
                    <a:pt x="924" y="48"/>
                    <a:pt x="922" y="53"/>
                  </a:cubicBezTo>
                  <a:cubicBezTo>
                    <a:pt x="919" y="58"/>
                    <a:pt x="916" y="64"/>
                    <a:pt x="914" y="70"/>
                  </a:cubicBezTo>
                  <a:cubicBezTo>
                    <a:pt x="912" y="76"/>
                    <a:pt x="910" y="81"/>
                    <a:pt x="908" y="84"/>
                  </a:cubicBezTo>
                  <a:cubicBezTo>
                    <a:pt x="906" y="87"/>
                    <a:pt x="905" y="90"/>
                    <a:pt x="904" y="91"/>
                  </a:cubicBezTo>
                  <a:cubicBezTo>
                    <a:pt x="900" y="91"/>
                    <a:pt x="900" y="91"/>
                    <a:pt x="900" y="91"/>
                  </a:cubicBezTo>
                  <a:cubicBezTo>
                    <a:pt x="900" y="90"/>
                    <a:pt x="900" y="89"/>
                    <a:pt x="901" y="86"/>
                  </a:cubicBezTo>
                  <a:cubicBezTo>
                    <a:pt x="901" y="83"/>
                    <a:pt x="902" y="79"/>
                    <a:pt x="902" y="73"/>
                  </a:cubicBezTo>
                  <a:cubicBezTo>
                    <a:pt x="903" y="68"/>
                    <a:pt x="903" y="63"/>
                    <a:pt x="904" y="58"/>
                  </a:cubicBezTo>
                  <a:cubicBezTo>
                    <a:pt x="905" y="54"/>
                    <a:pt x="905" y="49"/>
                    <a:pt x="906" y="45"/>
                  </a:cubicBezTo>
                  <a:cubicBezTo>
                    <a:pt x="907" y="41"/>
                    <a:pt x="907" y="37"/>
                    <a:pt x="908" y="34"/>
                  </a:cubicBezTo>
                  <a:cubicBezTo>
                    <a:pt x="908" y="30"/>
                    <a:pt x="908" y="28"/>
                    <a:pt x="908" y="26"/>
                  </a:cubicBezTo>
                  <a:cubicBezTo>
                    <a:pt x="908" y="18"/>
                    <a:pt x="907" y="12"/>
                    <a:pt x="904" y="8"/>
                  </a:cubicBezTo>
                  <a:cubicBezTo>
                    <a:pt x="901" y="3"/>
                    <a:pt x="896" y="1"/>
                    <a:pt x="889" y="1"/>
                  </a:cubicBezTo>
                  <a:cubicBezTo>
                    <a:pt x="881" y="1"/>
                    <a:pt x="876" y="3"/>
                    <a:pt x="871" y="7"/>
                  </a:cubicBezTo>
                  <a:cubicBezTo>
                    <a:pt x="867" y="12"/>
                    <a:pt x="864" y="17"/>
                    <a:pt x="863" y="23"/>
                  </a:cubicBezTo>
                  <a:cubicBezTo>
                    <a:pt x="861" y="31"/>
                    <a:pt x="859" y="41"/>
                    <a:pt x="857" y="52"/>
                  </a:cubicBezTo>
                  <a:cubicBezTo>
                    <a:pt x="856" y="54"/>
                    <a:pt x="856" y="55"/>
                    <a:pt x="856" y="57"/>
                  </a:cubicBezTo>
                  <a:cubicBezTo>
                    <a:pt x="854" y="55"/>
                    <a:pt x="852" y="52"/>
                    <a:pt x="850" y="50"/>
                  </a:cubicBezTo>
                  <a:cubicBezTo>
                    <a:pt x="841" y="40"/>
                    <a:pt x="832" y="31"/>
                    <a:pt x="822" y="24"/>
                  </a:cubicBezTo>
                  <a:cubicBezTo>
                    <a:pt x="813" y="18"/>
                    <a:pt x="802" y="12"/>
                    <a:pt x="791" y="8"/>
                  </a:cubicBezTo>
                  <a:cubicBezTo>
                    <a:pt x="779" y="4"/>
                    <a:pt x="767" y="2"/>
                    <a:pt x="755" y="2"/>
                  </a:cubicBezTo>
                  <a:cubicBezTo>
                    <a:pt x="739" y="2"/>
                    <a:pt x="726" y="5"/>
                    <a:pt x="714" y="11"/>
                  </a:cubicBezTo>
                  <a:cubicBezTo>
                    <a:pt x="702" y="16"/>
                    <a:pt x="692" y="24"/>
                    <a:pt x="683" y="33"/>
                  </a:cubicBezTo>
                  <a:cubicBezTo>
                    <a:pt x="675" y="43"/>
                    <a:pt x="669" y="54"/>
                    <a:pt x="664" y="67"/>
                  </a:cubicBezTo>
                  <a:cubicBezTo>
                    <a:pt x="660" y="80"/>
                    <a:pt x="657" y="95"/>
                    <a:pt x="657" y="113"/>
                  </a:cubicBezTo>
                  <a:cubicBezTo>
                    <a:pt x="657" y="122"/>
                    <a:pt x="658" y="130"/>
                    <a:pt x="660" y="138"/>
                  </a:cubicBezTo>
                  <a:cubicBezTo>
                    <a:pt x="657" y="141"/>
                    <a:pt x="654" y="143"/>
                    <a:pt x="651" y="146"/>
                  </a:cubicBezTo>
                  <a:cubicBezTo>
                    <a:pt x="645" y="150"/>
                    <a:pt x="639" y="154"/>
                    <a:pt x="633" y="158"/>
                  </a:cubicBezTo>
                  <a:cubicBezTo>
                    <a:pt x="627" y="161"/>
                    <a:pt x="622" y="163"/>
                    <a:pt x="617" y="163"/>
                  </a:cubicBezTo>
                  <a:cubicBezTo>
                    <a:pt x="613" y="163"/>
                    <a:pt x="610" y="161"/>
                    <a:pt x="609" y="158"/>
                  </a:cubicBezTo>
                  <a:cubicBezTo>
                    <a:pt x="607" y="154"/>
                    <a:pt x="607" y="149"/>
                    <a:pt x="607" y="143"/>
                  </a:cubicBezTo>
                  <a:cubicBezTo>
                    <a:pt x="607" y="137"/>
                    <a:pt x="607" y="130"/>
                    <a:pt x="609" y="122"/>
                  </a:cubicBezTo>
                  <a:cubicBezTo>
                    <a:pt x="611" y="115"/>
                    <a:pt x="613" y="107"/>
                    <a:pt x="614" y="99"/>
                  </a:cubicBezTo>
                  <a:cubicBezTo>
                    <a:pt x="616" y="91"/>
                    <a:pt x="618" y="82"/>
                    <a:pt x="621" y="71"/>
                  </a:cubicBezTo>
                  <a:cubicBezTo>
                    <a:pt x="625" y="60"/>
                    <a:pt x="628" y="51"/>
                    <a:pt x="629" y="44"/>
                  </a:cubicBezTo>
                  <a:cubicBezTo>
                    <a:pt x="631" y="37"/>
                    <a:pt x="633" y="31"/>
                    <a:pt x="634" y="26"/>
                  </a:cubicBezTo>
                  <a:cubicBezTo>
                    <a:pt x="635" y="20"/>
                    <a:pt x="636" y="16"/>
                    <a:pt x="636" y="13"/>
                  </a:cubicBezTo>
                  <a:cubicBezTo>
                    <a:pt x="636" y="10"/>
                    <a:pt x="635" y="7"/>
                    <a:pt x="633" y="5"/>
                  </a:cubicBezTo>
                  <a:cubicBezTo>
                    <a:pt x="631" y="3"/>
                    <a:pt x="627" y="1"/>
                    <a:pt x="622" y="1"/>
                  </a:cubicBezTo>
                  <a:cubicBezTo>
                    <a:pt x="619" y="1"/>
                    <a:pt x="615" y="2"/>
                    <a:pt x="612" y="3"/>
                  </a:cubicBezTo>
                  <a:cubicBezTo>
                    <a:pt x="608" y="3"/>
                    <a:pt x="604" y="5"/>
                    <a:pt x="601" y="6"/>
                  </a:cubicBezTo>
                  <a:cubicBezTo>
                    <a:pt x="597" y="8"/>
                    <a:pt x="594" y="10"/>
                    <a:pt x="591" y="12"/>
                  </a:cubicBezTo>
                  <a:cubicBezTo>
                    <a:pt x="588" y="15"/>
                    <a:pt x="586" y="18"/>
                    <a:pt x="585" y="21"/>
                  </a:cubicBezTo>
                  <a:cubicBezTo>
                    <a:pt x="584" y="26"/>
                    <a:pt x="581" y="37"/>
                    <a:pt x="576" y="53"/>
                  </a:cubicBezTo>
                  <a:cubicBezTo>
                    <a:pt x="570" y="73"/>
                    <a:pt x="567" y="86"/>
                    <a:pt x="565" y="92"/>
                  </a:cubicBezTo>
                  <a:cubicBezTo>
                    <a:pt x="564" y="94"/>
                    <a:pt x="561" y="106"/>
                    <a:pt x="558" y="127"/>
                  </a:cubicBezTo>
                  <a:cubicBezTo>
                    <a:pt x="553" y="130"/>
                    <a:pt x="548" y="132"/>
                    <a:pt x="544" y="134"/>
                  </a:cubicBezTo>
                  <a:cubicBezTo>
                    <a:pt x="538" y="137"/>
                    <a:pt x="532" y="140"/>
                    <a:pt x="526" y="143"/>
                  </a:cubicBezTo>
                  <a:cubicBezTo>
                    <a:pt x="520" y="145"/>
                    <a:pt x="515" y="148"/>
                    <a:pt x="510" y="152"/>
                  </a:cubicBezTo>
                  <a:cubicBezTo>
                    <a:pt x="510" y="143"/>
                    <a:pt x="511" y="134"/>
                    <a:pt x="511" y="125"/>
                  </a:cubicBezTo>
                  <a:cubicBezTo>
                    <a:pt x="512" y="117"/>
                    <a:pt x="512" y="110"/>
                    <a:pt x="511" y="105"/>
                  </a:cubicBezTo>
                  <a:cubicBezTo>
                    <a:pt x="510" y="100"/>
                    <a:pt x="509" y="96"/>
                    <a:pt x="508" y="92"/>
                  </a:cubicBezTo>
                  <a:cubicBezTo>
                    <a:pt x="507" y="88"/>
                    <a:pt x="506" y="85"/>
                    <a:pt x="505" y="81"/>
                  </a:cubicBezTo>
                  <a:cubicBezTo>
                    <a:pt x="504" y="78"/>
                    <a:pt x="503" y="75"/>
                    <a:pt x="502" y="71"/>
                  </a:cubicBezTo>
                  <a:cubicBezTo>
                    <a:pt x="502" y="68"/>
                    <a:pt x="501" y="64"/>
                    <a:pt x="501" y="59"/>
                  </a:cubicBezTo>
                  <a:cubicBezTo>
                    <a:pt x="502" y="58"/>
                    <a:pt x="503" y="56"/>
                    <a:pt x="506" y="53"/>
                  </a:cubicBezTo>
                  <a:cubicBezTo>
                    <a:pt x="509" y="49"/>
                    <a:pt x="512" y="46"/>
                    <a:pt x="515" y="42"/>
                  </a:cubicBezTo>
                  <a:cubicBezTo>
                    <a:pt x="518" y="39"/>
                    <a:pt x="521" y="35"/>
                    <a:pt x="523" y="31"/>
                  </a:cubicBezTo>
                  <a:cubicBezTo>
                    <a:pt x="526" y="27"/>
                    <a:pt x="527" y="23"/>
                    <a:pt x="527" y="20"/>
                  </a:cubicBezTo>
                  <a:cubicBezTo>
                    <a:pt x="527" y="18"/>
                    <a:pt x="527" y="16"/>
                    <a:pt x="527" y="14"/>
                  </a:cubicBezTo>
                  <a:cubicBezTo>
                    <a:pt x="527" y="12"/>
                    <a:pt x="526" y="10"/>
                    <a:pt x="524" y="8"/>
                  </a:cubicBezTo>
                  <a:cubicBezTo>
                    <a:pt x="522" y="6"/>
                    <a:pt x="520" y="4"/>
                    <a:pt x="516" y="2"/>
                  </a:cubicBezTo>
                  <a:cubicBezTo>
                    <a:pt x="513" y="1"/>
                    <a:pt x="508" y="0"/>
                    <a:pt x="501" y="0"/>
                  </a:cubicBezTo>
                  <a:cubicBezTo>
                    <a:pt x="497" y="0"/>
                    <a:pt x="494" y="1"/>
                    <a:pt x="491" y="2"/>
                  </a:cubicBezTo>
                  <a:cubicBezTo>
                    <a:pt x="487" y="3"/>
                    <a:pt x="484" y="5"/>
                    <a:pt x="482" y="7"/>
                  </a:cubicBezTo>
                  <a:cubicBezTo>
                    <a:pt x="479" y="8"/>
                    <a:pt x="477" y="10"/>
                    <a:pt x="475" y="13"/>
                  </a:cubicBezTo>
                  <a:cubicBezTo>
                    <a:pt x="472" y="15"/>
                    <a:pt x="470" y="18"/>
                    <a:pt x="469" y="20"/>
                  </a:cubicBezTo>
                  <a:cubicBezTo>
                    <a:pt x="460" y="31"/>
                    <a:pt x="453" y="40"/>
                    <a:pt x="448" y="47"/>
                  </a:cubicBezTo>
                  <a:cubicBezTo>
                    <a:pt x="442" y="55"/>
                    <a:pt x="438" y="61"/>
                    <a:pt x="434" y="66"/>
                  </a:cubicBezTo>
                  <a:cubicBezTo>
                    <a:pt x="430" y="71"/>
                    <a:pt x="427" y="75"/>
                    <a:pt x="424" y="79"/>
                  </a:cubicBezTo>
                  <a:cubicBezTo>
                    <a:pt x="421" y="83"/>
                    <a:pt x="417" y="88"/>
                    <a:pt x="413" y="93"/>
                  </a:cubicBezTo>
                  <a:cubicBezTo>
                    <a:pt x="408" y="99"/>
                    <a:pt x="403" y="104"/>
                    <a:pt x="398" y="109"/>
                  </a:cubicBezTo>
                  <a:cubicBezTo>
                    <a:pt x="394" y="113"/>
                    <a:pt x="387" y="119"/>
                    <a:pt x="380" y="125"/>
                  </a:cubicBezTo>
                  <a:cubicBezTo>
                    <a:pt x="379" y="126"/>
                    <a:pt x="377" y="127"/>
                    <a:pt x="375" y="129"/>
                  </a:cubicBezTo>
                  <a:cubicBezTo>
                    <a:pt x="373" y="130"/>
                    <a:pt x="372" y="132"/>
                    <a:pt x="370" y="134"/>
                  </a:cubicBezTo>
                  <a:cubicBezTo>
                    <a:pt x="369" y="134"/>
                    <a:pt x="369" y="134"/>
                    <a:pt x="368" y="134"/>
                  </a:cubicBezTo>
                  <a:cubicBezTo>
                    <a:pt x="362" y="137"/>
                    <a:pt x="356" y="140"/>
                    <a:pt x="351" y="143"/>
                  </a:cubicBezTo>
                  <a:cubicBezTo>
                    <a:pt x="345" y="145"/>
                    <a:pt x="340" y="148"/>
                    <a:pt x="335" y="152"/>
                  </a:cubicBezTo>
                  <a:cubicBezTo>
                    <a:pt x="335" y="143"/>
                    <a:pt x="335" y="134"/>
                    <a:pt x="336" y="125"/>
                  </a:cubicBezTo>
                  <a:cubicBezTo>
                    <a:pt x="337" y="117"/>
                    <a:pt x="337" y="110"/>
                    <a:pt x="336" y="105"/>
                  </a:cubicBezTo>
                  <a:cubicBezTo>
                    <a:pt x="335" y="100"/>
                    <a:pt x="334" y="96"/>
                    <a:pt x="333" y="92"/>
                  </a:cubicBezTo>
                  <a:cubicBezTo>
                    <a:pt x="331" y="88"/>
                    <a:pt x="330" y="85"/>
                    <a:pt x="329" y="81"/>
                  </a:cubicBezTo>
                  <a:cubicBezTo>
                    <a:pt x="328" y="78"/>
                    <a:pt x="328" y="75"/>
                    <a:pt x="327" y="71"/>
                  </a:cubicBezTo>
                  <a:cubicBezTo>
                    <a:pt x="326" y="68"/>
                    <a:pt x="326" y="64"/>
                    <a:pt x="326" y="59"/>
                  </a:cubicBezTo>
                  <a:cubicBezTo>
                    <a:pt x="326" y="58"/>
                    <a:pt x="328" y="56"/>
                    <a:pt x="331" y="53"/>
                  </a:cubicBezTo>
                  <a:cubicBezTo>
                    <a:pt x="334" y="49"/>
                    <a:pt x="336" y="46"/>
                    <a:pt x="340" y="42"/>
                  </a:cubicBezTo>
                  <a:cubicBezTo>
                    <a:pt x="343" y="39"/>
                    <a:pt x="346" y="35"/>
                    <a:pt x="348" y="31"/>
                  </a:cubicBezTo>
                  <a:cubicBezTo>
                    <a:pt x="351" y="27"/>
                    <a:pt x="352" y="23"/>
                    <a:pt x="352" y="20"/>
                  </a:cubicBezTo>
                  <a:cubicBezTo>
                    <a:pt x="352" y="18"/>
                    <a:pt x="352" y="16"/>
                    <a:pt x="352" y="14"/>
                  </a:cubicBezTo>
                  <a:cubicBezTo>
                    <a:pt x="351" y="12"/>
                    <a:pt x="350" y="10"/>
                    <a:pt x="349" y="8"/>
                  </a:cubicBezTo>
                  <a:cubicBezTo>
                    <a:pt x="347" y="6"/>
                    <a:pt x="345" y="4"/>
                    <a:pt x="341" y="2"/>
                  </a:cubicBezTo>
                  <a:cubicBezTo>
                    <a:pt x="337" y="1"/>
                    <a:pt x="332" y="0"/>
                    <a:pt x="326" y="0"/>
                  </a:cubicBezTo>
                  <a:cubicBezTo>
                    <a:pt x="322" y="0"/>
                    <a:pt x="318" y="1"/>
                    <a:pt x="315" y="2"/>
                  </a:cubicBezTo>
                  <a:cubicBezTo>
                    <a:pt x="312" y="3"/>
                    <a:pt x="309" y="5"/>
                    <a:pt x="307" y="7"/>
                  </a:cubicBezTo>
                  <a:cubicBezTo>
                    <a:pt x="304" y="8"/>
                    <a:pt x="301" y="10"/>
                    <a:pt x="299" y="13"/>
                  </a:cubicBezTo>
                  <a:cubicBezTo>
                    <a:pt x="297" y="15"/>
                    <a:pt x="295" y="18"/>
                    <a:pt x="293" y="20"/>
                  </a:cubicBezTo>
                  <a:cubicBezTo>
                    <a:pt x="285" y="31"/>
                    <a:pt x="278" y="40"/>
                    <a:pt x="272" y="47"/>
                  </a:cubicBezTo>
                  <a:cubicBezTo>
                    <a:pt x="267" y="55"/>
                    <a:pt x="262" y="61"/>
                    <a:pt x="258" y="66"/>
                  </a:cubicBezTo>
                  <a:cubicBezTo>
                    <a:pt x="255" y="71"/>
                    <a:pt x="251" y="75"/>
                    <a:pt x="249" y="79"/>
                  </a:cubicBezTo>
                  <a:cubicBezTo>
                    <a:pt x="246" y="83"/>
                    <a:pt x="242" y="88"/>
                    <a:pt x="237" y="93"/>
                  </a:cubicBezTo>
                  <a:cubicBezTo>
                    <a:pt x="233" y="99"/>
                    <a:pt x="228" y="104"/>
                    <a:pt x="223" y="109"/>
                  </a:cubicBezTo>
                  <a:cubicBezTo>
                    <a:pt x="222" y="110"/>
                    <a:pt x="220" y="112"/>
                    <a:pt x="218" y="113"/>
                  </a:cubicBezTo>
                  <a:cubicBezTo>
                    <a:pt x="217" y="107"/>
                    <a:pt x="217" y="107"/>
                    <a:pt x="217" y="107"/>
                  </a:cubicBezTo>
                  <a:cubicBezTo>
                    <a:pt x="210" y="116"/>
                    <a:pt x="203" y="124"/>
                    <a:pt x="197" y="131"/>
                  </a:cubicBezTo>
                  <a:cubicBezTo>
                    <a:pt x="196" y="132"/>
                    <a:pt x="196" y="132"/>
                    <a:pt x="196" y="133"/>
                  </a:cubicBezTo>
                  <a:cubicBezTo>
                    <a:pt x="195" y="133"/>
                    <a:pt x="194" y="134"/>
                    <a:pt x="193" y="135"/>
                  </a:cubicBezTo>
                  <a:cubicBezTo>
                    <a:pt x="193" y="135"/>
                    <a:pt x="193" y="135"/>
                    <a:pt x="193" y="136"/>
                  </a:cubicBezTo>
                  <a:cubicBezTo>
                    <a:pt x="191" y="137"/>
                    <a:pt x="189" y="139"/>
                    <a:pt x="188" y="140"/>
                  </a:cubicBezTo>
                  <a:cubicBezTo>
                    <a:pt x="185" y="143"/>
                    <a:pt x="181" y="146"/>
                    <a:pt x="178" y="148"/>
                  </a:cubicBezTo>
                  <a:cubicBezTo>
                    <a:pt x="175" y="150"/>
                    <a:pt x="172" y="152"/>
                    <a:pt x="169" y="154"/>
                  </a:cubicBezTo>
                  <a:cubicBezTo>
                    <a:pt x="166" y="155"/>
                    <a:pt x="163" y="156"/>
                    <a:pt x="160" y="156"/>
                  </a:cubicBezTo>
                  <a:cubicBezTo>
                    <a:pt x="156" y="156"/>
                    <a:pt x="154" y="154"/>
                    <a:pt x="152" y="151"/>
                  </a:cubicBezTo>
                  <a:cubicBezTo>
                    <a:pt x="151" y="147"/>
                    <a:pt x="151" y="142"/>
                    <a:pt x="151" y="136"/>
                  </a:cubicBezTo>
                  <a:cubicBezTo>
                    <a:pt x="151" y="129"/>
                    <a:pt x="152" y="120"/>
                    <a:pt x="154" y="109"/>
                  </a:cubicBezTo>
                  <a:cubicBezTo>
                    <a:pt x="156" y="99"/>
                    <a:pt x="158" y="89"/>
                    <a:pt x="160" y="81"/>
                  </a:cubicBezTo>
                  <a:cubicBezTo>
                    <a:pt x="162" y="73"/>
                    <a:pt x="163" y="64"/>
                    <a:pt x="165" y="57"/>
                  </a:cubicBezTo>
                  <a:cubicBezTo>
                    <a:pt x="166" y="49"/>
                    <a:pt x="167" y="41"/>
                    <a:pt x="167" y="35"/>
                  </a:cubicBezTo>
                  <a:cubicBezTo>
                    <a:pt x="167" y="31"/>
                    <a:pt x="166" y="27"/>
                    <a:pt x="166" y="25"/>
                  </a:cubicBezTo>
                  <a:cubicBezTo>
                    <a:pt x="165" y="22"/>
                    <a:pt x="164" y="21"/>
                    <a:pt x="162" y="19"/>
                  </a:cubicBezTo>
                  <a:cubicBezTo>
                    <a:pt x="161" y="18"/>
                    <a:pt x="159" y="17"/>
                    <a:pt x="158" y="16"/>
                  </a:cubicBezTo>
                  <a:cubicBezTo>
                    <a:pt x="156" y="16"/>
                    <a:pt x="154" y="16"/>
                    <a:pt x="152" y="16"/>
                  </a:cubicBezTo>
                  <a:cubicBezTo>
                    <a:pt x="150" y="16"/>
                    <a:pt x="149" y="16"/>
                    <a:pt x="147" y="16"/>
                  </a:cubicBezTo>
                  <a:cubicBezTo>
                    <a:pt x="146" y="16"/>
                    <a:pt x="144" y="16"/>
                    <a:pt x="143" y="16"/>
                  </a:cubicBezTo>
                  <a:cubicBezTo>
                    <a:pt x="141" y="16"/>
                    <a:pt x="139" y="16"/>
                    <a:pt x="138" y="16"/>
                  </a:cubicBezTo>
                  <a:cubicBezTo>
                    <a:pt x="136" y="16"/>
                    <a:pt x="134" y="15"/>
                    <a:pt x="133" y="14"/>
                  </a:cubicBezTo>
                  <a:cubicBezTo>
                    <a:pt x="131" y="14"/>
                    <a:pt x="130" y="13"/>
                    <a:pt x="128" y="11"/>
                  </a:cubicBezTo>
                  <a:cubicBezTo>
                    <a:pt x="127" y="10"/>
                    <a:pt x="126" y="8"/>
                    <a:pt x="125" y="7"/>
                  </a:cubicBezTo>
                  <a:cubicBezTo>
                    <a:pt x="124" y="5"/>
                    <a:pt x="122" y="4"/>
                    <a:pt x="121" y="2"/>
                  </a:cubicBezTo>
                  <a:cubicBezTo>
                    <a:pt x="119" y="1"/>
                    <a:pt x="116" y="0"/>
                    <a:pt x="113" y="0"/>
                  </a:cubicBezTo>
                  <a:cubicBezTo>
                    <a:pt x="104" y="0"/>
                    <a:pt x="95" y="2"/>
                    <a:pt x="86" y="6"/>
                  </a:cubicBezTo>
                  <a:cubicBezTo>
                    <a:pt x="77" y="10"/>
                    <a:pt x="68" y="16"/>
                    <a:pt x="60" y="23"/>
                  </a:cubicBezTo>
                  <a:cubicBezTo>
                    <a:pt x="52" y="29"/>
                    <a:pt x="44" y="37"/>
                    <a:pt x="37" y="46"/>
                  </a:cubicBezTo>
                  <a:cubicBezTo>
                    <a:pt x="30" y="55"/>
                    <a:pt x="24" y="66"/>
                    <a:pt x="18" y="78"/>
                  </a:cubicBezTo>
                  <a:cubicBezTo>
                    <a:pt x="12" y="91"/>
                    <a:pt x="7" y="102"/>
                    <a:pt x="4" y="113"/>
                  </a:cubicBezTo>
                  <a:cubicBezTo>
                    <a:pt x="2" y="124"/>
                    <a:pt x="0" y="134"/>
                    <a:pt x="0" y="144"/>
                  </a:cubicBezTo>
                  <a:cubicBezTo>
                    <a:pt x="0" y="153"/>
                    <a:pt x="2" y="161"/>
                    <a:pt x="4" y="169"/>
                  </a:cubicBezTo>
                  <a:cubicBezTo>
                    <a:pt x="7" y="176"/>
                    <a:pt x="11" y="182"/>
                    <a:pt x="16" y="187"/>
                  </a:cubicBezTo>
                  <a:cubicBezTo>
                    <a:pt x="21" y="192"/>
                    <a:pt x="26" y="196"/>
                    <a:pt x="32" y="198"/>
                  </a:cubicBezTo>
                  <a:cubicBezTo>
                    <a:pt x="38" y="201"/>
                    <a:pt x="45" y="202"/>
                    <a:pt x="51" y="202"/>
                  </a:cubicBezTo>
                  <a:cubicBezTo>
                    <a:pt x="57" y="202"/>
                    <a:pt x="64" y="201"/>
                    <a:pt x="70" y="199"/>
                  </a:cubicBezTo>
                  <a:cubicBezTo>
                    <a:pt x="76" y="197"/>
                    <a:pt x="82" y="195"/>
                    <a:pt x="87" y="192"/>
                  </a:cubicBezTo>
                  <a:cubicBezTo>
                    <a:pt x="93" y="188"/>
                    <a:pt x="98" y="185"/>
                    <a:pt x="103" y="181"/>
                  </a:cubicBezTo>
                  <a:cubicBezTo>
                    <a:pt x="108" y="177"/>
                    <a:pt x="112" y="173"/>
                    <a:pt x="115" y="170"/>
                  </a:cubicBezTo>
                  <a:cubicBezTo>
                    <a:pt x="120" y="180"/>
                    <a:pt x="125" y="189"/>
                    <a:pt x="131" y="194"/>
                  </a:cubicBezTo>
                  <a:cubicBezTo>
                    <a:pt x="137" y="200"/>
                    <a:pt x="144" y="203"/>
                    <a:pt x="153" y="203"/>
                  </a:cubicBezTo>
                  <a:cubicBezTo>
                    <a:pt x="161" y="203"/>
                    <a:pt x="168" y="201"/>
                    <a:pt x="176" y="197"/>
                  </a:cubicBezTo>
                  <a:cubicBezTo>
                    <a:pt x="183" y="194"/>
                    <a:pt x="190" y="189"/>
                    <a:pt x="197" y="184"/>
                  </a:cubicBezTo>
                  <a:cubicBezTo>
                    <a:pt x="202" y="179"/>
                    <a:pt x="207" y="174"/>
                    <a:pt x="212" y="169"/>
                  </a:cubicBezTo>
                  <a:cubicBezTo>
                    <a:pt x="213" y="174"/>
                    <a:pt x="215" y="179"/>
                    <a:pt x="217" y="183"/>
                  </a:cubicBezTo>
                  <a:cubicBezTo>
                    <a:pt x="221" y="188"/>
                    <a:pt x="225" y="192"/>
                    <a:pt x="230" y="195"/>
                  </a:cubicBezTo>
                  <a:cubicBezTo>
                    <a:pt x="235" y="198"/>
                    <a:pt x="241" y="200"/>
                    <a:pt x="248" y="202"/>
                  </a:cubicBezTo>
                  <a:cubicBezTo>
                    <a:pt x="255" y="203"/>
                    <a:pt x="263" y="204"/>
                    <a:pt x="271" y="204"/>
                  </a:cubicBezTo>
                  <a:cubicBezTo>
                    <a:pt x="282" y="204"/>
                    <a:pt x="294" y="203"/>
                    <a:pt x="306" y="200"/>
                  </a:cubicBezTo>
                  <a:cubicBezTo>
                    <a:pt x="318" y="198"/>
                    <a:pt x="331" y="194"/>
                    <a:pt x="343" y="190"/>
                  </a:cubicBezTo>
                  <a:cubicBezTo>
                    <a:pt x="355" y="186"/>
                    <a:pt x="367" y="181"/>
                    <a:pt x="378" y="176"/>
                  </a:cubicBezTo>
                  <a:cubicBezTo>
                    <a:pt x="381" y="174"/>
                    <a:pt x="384" y="172"/>
                    <a:pt x="388" y="170"/>
                  </a:cubicBezTo>
                  <a:cubicBezTo>
                    <a:pt x="389" y="175"/>
                    <a:pt x="390" y="179"/>
                    <a:pt x="393" y="183"/>
                  </a:cubicBezTo>
                  <a:cubicBezTo>
                    <a:pt x="396" y="188"/>
                    <a:pt x="400" y="192"/>
                    <a:pt x="405" y="195"/>
                  </a:cubicBezTo>
                  <a:cubicBezTo>
                    <a:pt x="411" y="198"/>
                    <a:pt x="417" y="200"/>
                    <a:pt x="424" y="202"/>
                  </a:cubicBezTo>
                  <a:cubicBezTo>
                    <a:pt x="430" y="203"/>
                    <a:pt x="438" y="204"/>
                    <a:pt x="446" y="204"/>
                  </a:cubicBezTo>
                  <a:cubicBezTo>
                    <a:pt x="457" y="204"/>
                    <a:pt x="469" y="203"/>
                    <a:pt x="481" y="200"/>
                  </a:cubicBezTo>
                  <a:cubicBezTo>
                    <a:pt x="494" y="198"/>
                    <a:pt x="506" y="194"/>
                    <a:pt x="518" y="190"/>
                  </a:cubicBezTo>
                  <a:cubicBezTo>
                    <a:pt x="530" y="186"/>
                    <a:pt x="542" y="181"/>
                    <a:pt x="553" y="176"/>
                  </a:cubicBezTo>
                  <a:cubicBezTo>
                    <a:pt x="554" y="175"/>
                    <a:pt x="555" y="175"/>
                    <a:pt x="556" y="174"/>
                  </a:cubicBezTo>
                  <a:cubicBezTo>
                    <a:pt x="556" y="175"/>
                    <a:pt x="556" y="177"/>
                    <a:pt x="556" y="178"/>
                  </a:cubicBezTo>
                  <a:cubicBezTo>
                    <a:pt x="558" y="183"/>
                    <a:pt x="560" y="187"/>
                    <a:pt x="563" y="191"/>
                  </a:cubicBezTo>
                  <a:cubicBezTo>
                    <a:pt x="566" y="194"/>
                    <a:pt x="570" y="197"/>
                    <a:pt x="574" y="199"/>
                  </a:cubicBezTo>
                  <a:cubicBezTo>
                    <a:pt x="579" y="201"/>
                    <a:pt x="585" y="202"/>
                    <a:pt x="592" y="202"/>
                  </a:cubicBezTo>
                  <a:cubicBezTo>
                    <a:pt x="600" y="202"/>
                    <a:pt x="608" y="201"/>
                    <a:pt x="617" y="198"/>
                  </a:cubicBezTo>
                  <a:cubicBezTo>
                    <a:pt x="626" y="195"/>
                    <a:pt x="634" y="191"/>
                    <a:pt x="643" y="187"/>
                  </a:cubicBezTo>
                  <a:cubicBezTo>
                    <a:pt x="651" y="183"/>
                    <a:pt x="659" y="178"/>
                    <a:pt x="666" y="173"/>
                  </a:cubicBezTo>
                  <a:cubicBezTo>
                    <a:pt x="668" y="172"/>
                    <a:pt x="669" y="171"/>
                    <a:pt x="671" y="170"/>
                  </a:cubicBezTo>
                  <a:cubicBezTo>
                    <a:pt x="671" y="171"/>
                    <a:pt x="672" y="172"/>
                    <a:pt x="673" y="174"/>
                  </a:cubicBezTo>
                  <a:cubicBezTo>
                    <a:pt x="678" y="182"/>
                    <a:pt x="685" y="189"/>
                    <a:pt x="694" y="194"/>
                  </a:cubicBezTo>
                  <a:cubicBezTo>
                    <a:pt x="702" y="199"/>
                    <a:pt x="713" y="202"/>
                    <a:pt x="724" y="202"/>
                  </a:cubicBezTo>
                  <a:cubicBezTo>
                    <a:pt x="733" y="202"/>
                    <a:pt x="741" y="201"/>
                    <a:pt x="748" y="198"/>
                  </a:cubicBezTo>
                  <a:cubicBezTo>
                    <a:pt x="755" y="195"/>
                    <a:pt x="762" y="191"/>
                    <a:pt x="768" y="186"/>
                  </a:cubicBezTo>
                  <a:cubicBezTo>
                    <a:pt x="774" y="181"/>
                    <a:pt x="780" y="175"/>
                    <a:pt x="785" y="169"/>
                  </a:cubicBezTo>
                  <a:cubicBezTo>
                    <a:pt x="789" y="162"/>
                    <a:pt x="793" y="155"/>
                    <a:pt x="797" y="147"/>
                  </a:cubicBezTo>
                  <a:cubicBezTo>
                    <a:pt x="800" y="140"/>
                    <a:pt x="803" y="132"/>
                    <a:pt x="804" y="124"/>
                  </a:cubicBezTo>
                  <a:cubicBezTo>
                    <a:pt x="806" y="116"/>
                    <a:pt x="807" y="108"/>
                    <a:pt x="807" y="100"/>
                  </a:cubicBezTo>
                  <a:cubicBezTo>
                    <a:pt x="807" y="89"/>
                    <a:pt x="806" y="79"/>
                    <a:pt x="804" y="70"/>
                  </a:cubicBezTo>
                  <a:cubicBezTo>
                    <a:pt x="802" y="61"/>
                    <a:pt x="799" y="53"/>
                    <a:pt x="795" y="45"/>
                  </a:cubicBezTo>
                  <a:cubicBezTo>
                    <a:pt x="797" y="43"/>
                    <a:pt x="797" y="43"/>
                    <a:pt x="797" y="43"/>
                  </a:cubicBezTo>
                  <a:cubicBezTo>
                    <a:pt x="802" y="46"/>
                    <a:pt x="808" y="50"/>
                    <a:pt x="814" y="55"/>
                  </a:cubicBezTo>
                  <a:cubicBezTo>
                    <a:pt x="821" y="60"/>
                    <a:pt x="828" y="66"/>
                    <a:pt x="835" y="73"/>
                  </a:cubicBezTo>
                  <a:cubicBezTo>
                    <a:pt x="841" y="78"/>
                    <a:pt x="846" y="84"/>
                    <a:pt x="851" y="88"/>
                  </a:cubicBezTo>
                  <a:cubicBezTo>
                    <a:pt x="851" y="89"/>
                    <a:pt x="851" y="89"/>
                    <a:pt x="851" y="90"/>
                  </a:cubicBezTo>
                  <a:cubicBezTo>
                    <a:pt x="850" y="104"/>
                    <a:pt x="848" y="117"/>
                    <a:pt x="847" y="128"/>
                  </a:cubicBezTo>
                  <a:cubicBezTo>
                    <a:pt x="846" y="140"/>
                    <a:pt x="846" y="151"/>
                    <a:pt x="846" y="159"/>
                  </a:cubicBezTo>
                  <a:cubicBezTo>
                    <a:pt x="846" y="165"/>
                    <a:pt x="846" y="170"/>
                    <a:pt x="847" y="175"/>
                  </a:cubicBezTo>
                  <a:cubicBezTo>
                    <a:pt x="847" y="180"/>
                    <a:pt x="848" y="185"/>
                    <a:pt x="850" y="189"/>
                  </a:cubicBezTo>
                  <a:cubicBezTo>
                    <a:pt x="852" y="193"/>
                    <a:pt x="855" y="196"/>
                    <a:pt x="858" y="198"/>
                  </a:cubicBezTo>
                  <a:cubicBezTo>
                    <a:pt x="861" y="201"/>
                    <a:pt x="866" y="202"/>
                    <a:pt x="871" y="202"/>
                  </a:cubicBezTo>
                  <a:cubicBezTo>
                    <a:pt x="876" y="202"/>
                    <a:pt x="880" y="201"/>
                    <a:pt x="883" y="199"/>
                  </a:cubicBezTo>
                  <a:cubicBezTo>
                    <a:pt x="886" y="197"/>
                    <a:pt x="890" y="193"/>
                    <a:pt x="892" y="188"/>
                  </a:cubicBezTo>
                  <a:cubicBezTo>
                    <a:pt x="946" y="82"/>
                    <a:pt x="946" y="82"/>
                    <a:pt x="946" y="82"/>
                  </a:cubicBezTo>
                  <a:cubicBezTo>
                    <a:pt x="949" y="82"/>
                    <a:pt x="949" y="82"/>
                    <a:pt x="949" y="82"/>
                  </a:cubicBezTo>
                  <a:cubicBezTo>
                    <a:pt x="947" y="93"/>
                    <a:pt x="946" y="103"/>
                    <a:pt x="945" y="112"/>
                  </a:cubicBezTo>
                  <a:cubicBezTo>
                    <a:pt x="944" y="122"/>
                    <a:pt x="943" y="130"/>
                    <a:pt x="943" y="139"/>
                  </a:cubicBezTo>
                  <a:cubicBezTo>
                    <a:pt x="943" y="159"/>
                    <a:pt x="946" y="175"/>
                    <a:pt x="951" y="186"/>
                  </a:cubicBezTo>
                  <a:cubicBezTo>
                    <a:pt x="956" y="197"/>
                    <a:pt x="962" y="202"/>
                    <a:pt x="970" y="202"/>
                  </a:cubicBezTo>
                  <a:cubicBezTo>
                    <a:pt x="977" y="202"/>
                    <a:pt x="984" y="201"/>
                    <a:pt x="991" y="199"/>
                  </a:cubicBezTo>
                  <a:cubicBezTo>
                    <a:pt x="994" y="198"/>
                    <a:pt x="1000" y="195"/>
                    <a:pt x="1011" y="191"/>
                  </a:cubicBezTo>
                  <a:cubicBezTo>
                    <a:pt x="1015" y="189"/>
                    <a:pt x="1026" y="183"/>
                    <a:pt x="1043" y="174"/>
                  </a:cubicBezTo>
                  <a:cubicBezTo>
                    <a:pt x="1055" y="168"/>
                    <a:pt x="1061" y="164"/>
                    <a:pt x="1062" y="163"/>
                  </a:cubicBezTo>
                  <a:cubicBezTo>
                    <a:pt x="1072" y="156"/>
                    <a:pt x="1072" y="156"/>
                    <a:pt x="1072" y="156"/>
                  </a:cubicBezTo>
                  <a:cubicBezTo>
                    <a:pt x="1073" y="110"/>
                    <a:pt x="1073" y="110"/>
                    <a:pt x="1073" y="110"/>
                  </a:cubicBezTo>
                  <a:cubicBezTo>
                    <a:pt x="1057" y="120"/>
                    <a:pt x="1045" y="129"/>
                    <a:pt x="1034" y="135"/>
                  </a:cubicBezTo>
                  <a:close/>
                  <a:moveTo>
                    <a:pt x="103" y="106"/>
                  </a:moveTo>
                  <a:cubicBezTo>
                    <a:pt x="103" y="110"/>
                    <a:pt x="101" y="115"/>
                    <a:pt x="100" y="122"/>
                  </a:cubicBezTo>
                  <a:cubicBezTo>
                    <a:pt x="98" y="129"/>
                    <a:pt x="95" y="135"/>
                    <a:pt x="92" y="141"/>
                  </a:cubicBezTo>
                  <a:cubicBezTo>
                    <a:pt x="89" y="147"/>
                    <a:pt x="86" y="152"/>
                    <a:pt x="82" y="157"/>
                  </a:cubicBezTo>
                  <a:cubicBezTo>
                    <a:pt x="78" y="161"/>
                    <a:pt x="73" y="163"/>
                    <a:pt x="68" y="163"/>
                  </a:cubicBezTo>
                  <a:cubicBezTo>
                    <a:pt x="65" y="163"/>
                    <a:pt x="62" y="163"/>
                    <a:pt x="60" y="161"/>
                  </a:cubicBezTo>
                  <a:cubicBezTo>
                    <a:pt x="58" y="159"/>
                    <a:pt x="57" y="157"/>
                    <a:pt x="55" y="155"/>
                  </a:cubicBezTo>
                  <a:cubicBezTo>
                    <a:pt x="54" y="152"/>
                    <a:pt x="53" y="149"/>
                    <a:pt x="53" y="146"/>
                  </a:cubicBezTo>
                  <a:cubicBezTo>
                    <a:pt x="52" y="143"/>
                    <a:pt x="52" y="139"/>
                    <a:pt x="52" y="136"/>
                  </a:cubicBezTo>
                  <a:cubicBezTo>
                    <a:pt x="52" y="130"/>
                    <a:pt x="53" y="123"/>
                    <a:pt x="55" y="117"/>
                  </a:cubicBezTo>
                  <a:cubicBezTo>
                    <a:pt x="56" y="110"/>
                    <a:pt x="59" y="102"/>
                    <a:pt x="63" y="93"/>
                  </a:cubicBezTo>
                  <a:cubicBezTo>
                    <a:pt x="66" y="84"/>
                    <a:pt x="70" y="77"/>
                    <a:pt x="74" y="71"/>
                  </a:cubicBezTo>
                  <a:cubicBezTo>
                    <a:pt x="78" y="65"/>
                    <a:pt x="82" y="60"/>
                    <a:pt x="87" y="55"/>
                  </a:cubicBezTo>
                  <a:cubicBezTo>
                    <a:pt x="92" y="50"/>
                    <a:pt x="97" y="46"/>
                    <a:pt x="102" y="44"/>
                  </a:cubicBezTo>
                  <a:cubicBezTo>
                    <a:pt x="107" y="41"/>
                    <a:pt x="113" y="40"/>
                    <a:pt x="118" y="40"/>
                  </a:cubicBezTo>
                  <a:lnTo>
                    <a:pt x="103" y="106"/>
                  </a:lnTo>
                  <a:close/>
                  <a:moveTo>
                    <a:pt x="288" y="151"/>
                  </a:moveTo>
                  <a:cubicBezTo>
                    <a:pt x="287" y="155"/>
                    <a:pt x="286" y="159"/>
                    <a:pt x="284" y="161"/>
                  </a:cubicBezTo>
                  <a:cubicBezTo>
                    <a:pt x="282" y="164"/>
                    <a:pt x="279" y="167"/>
                    <a:pt x="276" y="169"/>
                  </a:cubicBezTo>
                  <a:cubicBezTo>
                    <a:pt x="272" y="170"/>
                    <a:pt x="268" y="171"/>
                    <a:pt x="263" y="171"/>
                  </a:cubicBezTo>
                  <a:cubicBezTo>
                    <a:pt x="258" y="171"/>
                    <a:pt x="254" y="170"/>
                    <a:pt x="251" y="168"/>
                  </a:cubicBezTo>
                  <a:cubicBezTo>
                    <a:pt x="248" y="166"/>
                    <a:pt x="245" y="164"/>
                    <a:pt x="242" y="161"/>
                  </a:cubicBezTo>
                  <a:cubicBezTo>
                    <a:pt x="240" y="159"/>
                    <a:pt x="237" y="157"/>
                    <a:pt x="235" y="155"/>
                  </a:cubicBezTo>
                  <a:cubicBezTo>
                    <a:pt x="233" y="153"/>
                    <a:pt x="232" y="152"/>
                    <a:pt x="230" y="152"/>
                  </a:cubicBezTo>
                  <a:cubicBezTo>
                    <a:pt x="286" y="92"/>
                    <a:pt x="286" y="92"/>
                    <a:pt x="286" y="92"/>
                  </a:cubicBezTo>
                  <a:cubicBezTo>
                    <a:pt x="287" y="95"/>
                    <a:pt x="288" y="97"/>
                    <a:pt x="289" y="100"/>
                  </a:cubicBezTo>
                  <a:cubicBezTo>
                    <a:pt x="289" y="103"/>
                    <a:pt x="290" y="108"/>
                    <a:pt x="289" y="113"/>
                  </a:cubicBezTo>
                  <a:cubicBezTo>
                    <a:pt x="288" y="119"/>
                    <a:pt x="288" y="124"/>
                    <a:pt x="289" y="128"/>
                  </a:cubicBezTo>
                  <a:cubicBezTo>
                    <a:pt x="289" y="132"/>
                    <a:pt x="290" y="135"/>
                    <a:pt x="290" y="139"/>
                  </a:cubicBezTo>
                  <a:cubicBezTo>
                    <a:pt x="290" y="143"/>
                    <a:pt x="289" y="147"/>
                    <a:pt x="288" y="151"/>
                  </a:cubicBezTo>
                  <a:close/>
                  <a:moveTo>
                    <a:pt x="464" y="151"/>
                  </a:moveTo>
                  <a:cubicBezTo>
                    <a:pt x="463" y="155"/>
                    <a:pt x="461" y="159"/>
                    <a:pt x="459" y="161"/>
                  </a:cubicBezTo>
                  <a:cubicBezTo>
                    <a:pt x="457" y="164"/>
                    <a:pt x="455" y="167"/>
                    <a:pt x="451" y="169"/>
                  </a:cubicBezTo>
                  <a:cubicBezTo>
                    <a:pt x="448" y="170"/>
                    <a:pt x="443" y="171"/>
                    <a:pt x="438" y="171"/>
                  </a:cubicBezTo>
                  <a:cubicBezTo>
                    <a:pt x="434" y="171"/>
                    <a:pt x="430" y="170"/>
                    <a:pt x="426" y="168"/>
                  </a:cubicBezTo>
                  <a:cubicBezTo>
                    <a:pt x="423" y="166"/>
                    <a:pt x="420" y="164"/>
                    <a:pt x="417" y="161"/>
                  </a:cubicBezTo>
                  <a:cubicBezTo>
                    <a:pt x="415" y="159"/>
                    <a:pt x="413" y="157"/>
                    <a:pt x="411" y="155"/>
                  </a:cubicBezTo>
                  <a:cubicBezTo>
                    <a:pt x="409" y="153"/>
                    <a:pt x="408" y="152"/>
                    <a:pt x="407" y="152"/>
                  </a:cubicBezTo>
                  <a:cubicBezTo>
                    <a:pt x="407" y="150"/>
                    <a:pt x="407" y="150"/>
                    <a:pt x="407" y="150"/>
                  </a:cubicBezTo>
                  <a:cubicBezTo>
                    <a:pt x="462" y="92"/>
                    <a:pt x="462" y="92"/>
                    <a:pt x="462" y="92"/>
                  </a:cubicBezTo>
                  <a:cubicBezTo>
                    <a:pt x="462" y="95"/>
                    <a:pt x="463" y="97"/>
                    <a:pt x="464" y="100"/>
                  </a:cubicBezTo>
                  <a:cubicBezTo>
                    <a:pt x="465" y="103"/>
                    <a:pt x="465" y="108"/>
                    <a:pt x="464" y="113"/>
                  </a:cubicBezTo>
                  <a:cubicBezTo>
                    <a:pt x="464" y="119"/>
                    <a:pt x="464" y="124"/>
                    <a:pt x="464" y="128"/>
                  </a:cubicBezTo>
                  <a:cubicBezTo>
                    <a:pt x="465" y="132"/>
                    <a:pt x="465" y="135"/>
                    <a:pt x="465" y="139"/>
                  </a:cubicBezTo>
                  <a:cubicBezTo>
                    <a:pt x="465" y="143"/>
                    <a:pt x="464" y="147"/>
                    <a:pt x="464" y="151"/>
                  </a:cubicBezTo>
                  <a:close/>
                  <a:moveTo>
                    <a:pt x="765" y="112"/>
                  </a:moveTo>
                  <a:cubicBezTo>
                    <a:pt x="763" y="122"/>
                    <a:pt x="760" y="131"/>
                    <a:pt x="757" y="138"/>
                  </a:cubicBezTo>
                  <a:cubicBezTo>
                    <a:pt x="754" y="145"/>
                    <a:pt x="750" y="151"/>
                    <a:pt x="746" y="156"/>
                  </a:cubicBezTo>
                  <a:cubicBezTo>
                    <a:pt x="741" y="161"/>
                    <a:pt x="737" y="163"/>
                    <a:pt x="732" y="163"/>
                  </a:cubicBezTo>
                  <a:cubicBezTo>
                    <a:pt x="727" y="163"/>
                    <a:pt x="723" y="162"/>
                    <a:pt x="719" y="160"/>
                  </a:cubicBezTo>
                  <a:cubicBezTo>
                    <a:pt x="715" y="157"/>
                    <a:pt x="712" y="154"/>
                    <a:pt x="710" y="151"/>
                  </a:cubicBezTo>
                  <a:cubicBezTo>
                    <a:pt x="707" y="147"/>
                    <a:pt x="706" y="143"/>
                    <a:pt x="705" y="138"/>
                  </a:cubicBezTo>
                  <a:cubicBezTo>
                    <a:pt x="703" y="132"/>
                    <a:pt x="703" y="127"/>
                    <a:pt x="703" y="121"/>
                  </a:cubicBezTo>
                  <a:cubicBezTo>
                    <a:pt x="703" y="110"/>
                    <a:pt x="704" y="100"/>
                    <a:pt x="706" y="91"/>
                  </a:cubicBezTo>
                  <a:cubicBezTo>
                    <a:pt x="708" y="82"/>
                    <a:pt x="711" y="74"/>
                    <a:pt x="715" y="67"/>
                  </a:cubicBezTo>
                  <a:cubicBezTo>
                    <a:pt x="719" y="59"/>
                    <a:pt x="723" y="53"/>
                    <a:pt x="728" y="48"/>
                  </a:cubicBezTo>
                  <a:cubicBezTo>
                    <a:pt x="733" y="44"/>
                    <a:pt x="739" y="41"/>
                    <a:pt x="744" y="41"/>
                  </a:cubicBezTo>
                  <a:cubicBezTo>
                    <a:pt x="748" y="41"/>
                    <a:pt x="752" y="42"/>
                    <a:pt x="755" y="45"/>
                  </a:cubicBezTo>
                  <a:cubicBezTo>
                    <a:pt x="758" y="47"/>
                    <a:pt x="760" y="50"/>
                    <a:pt x="762" y="54"/>
                  </a:cubicBezTo>
                  <a:cubicBezTo>
                    <a:pt x="764" y="58"/>
                    <a:pt x="766" y="63"/>
                    <a:pt x="767" y="68"/>
                  </a:cubicBezTo>
                  <a:cubicBezTo>
                    <a:pt x="767" y="73"/>
                    <a:pt x="768" y="79"/>
                    <a:pt x="768" y="85"/>
                  </a:cubicBezTo>
                  <a:cubicBezTo>
                    <a:pt x="768" y="93"/>
                    <a:pt x="767" y="102"/>
                    <a:pt x="765" y="11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4" name="Freeform 74"/>
            <p:cNvSpPr>
              <a:spLocks noEditPoints="1"/>
            </p:cNvSpPr>
            <p:nvPr/>
          </p:nvSpPr>
          <p:spPr bwMode="auto">
            <a:xfrm>
              <a:off x="1074" y="-108"/>
              <a:ext cx="1355" cy="256"/>
            </a:xfrm>
            <a:custGeom>
              <a:avLst/>
              <a:gdLst>
                <a:gd name="T0" fmla="*/ 1492 w 1519"/>
                <a:gd name="T1" fmla="*/ 128 h 287"/>
                <a:gd name="T2" fmla="*/ 1440 w 1519"/>
                <a:gd name="T3" fmla="*/ 18 h 287"/>
                <a:gd name="T4" fmla="*/ 1354 w 1519"/>
                <a:gd name="T5" fmla="*/ 14 h 287"/>
                <a:gd name="T6" fmla="*/ 1232 w 1519"/>
                <a:gd name="T7" fmla="*/ 75 h 287"/>
                <a:gd name="T8" fmla="*/ 1211 w 1519"/>
                <a:gd name="T9" fmla="*/ 264 h 287"/>
                <a:gd name="T10" fmla="*/ 1334 w 1519"/>
                <a:gd name="T11" fmla="*/ 211 h 287"/>
                <a:gd name="T12" fmla="*/ 1424 w 1519"/>
                <a:gd name="T13" fmla="*/ 276 h 287"/>
                <a:gd name="T14" fmla="*/ 1500 w 1519"/>
                <a:gd name="T15" fmla="*/ 212 h 287"/>
                <a:gd name="T16" fmla="*/ 1346 w 1519"/>
                <a:gd name="T17" fmla="*/ 114 h 287"/>
                <a:gd name="T18" fmla="*/ 1344 w 1519"/>
                <a:gd name="T19" fmla="*/ 66 h 287"/>
                <a:gd name="T20" fmla="*/ 1396 w 1519"/>
                <a:gd name="T21" fmla="*/ 89 h 287"/>
                <a:gd name="T22" fmla="*/ 947 w 1519"/>
                <a:gd name="T23" fmla="*/ 254 h 287"/>
                <a:gd name="T24" fmla="*/ 966 w 1519"/>
                <a:gd name="T25" fmla="*/ 80 h 287"/>
                <a:gd name="T26" fmla="*/ 1174 w 1519"/>
                <a:gd name="T27" fmla="*/ 23 h 287"/>
                <a:gd name="T28" fmla="*/ 1112 w 1519"/>
                <a:gd name="T29" fmla="*/ 80 h 287"/>
                <a:gd name="T30" fmla="*/ 1105 w 1519"/>
                <a:gd name="T31" fmla="*/ 116 h 287"/>
                <a:gd name="T32" fmla="*/ 1058 w 1519"/>
                <a:gd name="T33" fmla="*/ 204 h 287"/>
                <a:gd name="T34" fmla="*/ 1174 w 1519"/>
                <a:gd name="T35" fmla="*/ 184 h 287"/>
                <a:gd name="T36" fmla="*/ 665 w 1519"/>
                <a:gd name="T37" fmla="*/ 253 h 287"/>
                <a:gd name="T38" fmla="*/ 591 w 1519"/>
                <a:gd name="T39" fmla="*/ 32 h 287"/>
                <a:gd name="T40" fmla="*/ 685 w 1519"/>
                <a:gd name="T41" fmla="*/ 90 h 287"/>
                <a:gd name="T42" fmla="*/ 725 w 1519"/>
                <a:gd name="T43" fmla="*/ 90 h 287"/>
                <a:gd name="T44" fmla="*/ 817 w 1519"/>
                <a:gd name="T45" fmla="*/ 90 h 287"/>
                <a:gd name="T46" fmla="*/ 859 w 1519"/>
                <a:gd name="T47" fmla="*/ 90 h 287"/>
                <a:gd name="T48" fmla="*/ 929 w 1519"/>
                <a:gd name="T49" fmla="*/ 32 h 287"/>
                <a:gd name="T50" fmla="*/ 854 w 1519"/>
                <a:gd name="T51" fmla="*/ 253 h 287"/>
                <a:gd name="T52" fmla="*/ 731 w 1519"/>
                <a:gd name="T53" fmla="*/ 253 h 287"/>
                <a:gd name="T54" fmla="*/ 372 w 1519"/>
                <a:gd name="T55" fmla="*/ 37 h 287"/>
                <a:gd name="T56" fmla="*/ 447 w 1519"/>
                <a:gd name="T57" fmla="*/ 18 h 287"/>
                <a:gd name="T58" fmla="*/ 581 w 1519"/>
                <a:gd name="T59" fmla="*/ 141 h 287"/>
                <a:gd name="T60" fmla="*/ 351 w 1519"/>
                <a:gd name="T61" fmla="*/ 230 h 287"/>
                <a:gd name="T62" fmla="*/ 424 w 1519"/>
                <a:gd name="T63" fmla="*/ 195 h 287"/>
                <a:gd name="T64" fmla="*/ 478 w 1519"/>
                <a:gd name="T65" fmla="*/ 141 h 287"/>
                <a:gd name="T66" fmla="*/ 424 w 1519"/>
                <a:gd name="T67" fmla="*/ 87 h 287"/>
                <a:gd name="T68" fmla="*/ 0 w 1519"/>
                <a:gd name="T69" fmla="*/ 287 h 287"/>
                <a:gd name="T70" fmla="*/ 25 w 1519"/>
                <a:gd name="T71" fmla="*/ 65 h 287"/>
                <a:gd name="T72" fmla="*/ 162 w 1519"/>
                <a:gd name="T73" fmla="*/ 12 h 287"/>
                <a:gd name="T74" fmla="*/ 293 w 1519"/>
                <a:gd name="T75" fmla="*/ 94 h 287"/>
                <a:gd name="T76" fmla="*/ 169 w 1519"/>
                <a:gd name="T77" fmla="*/ 175 h 287"/>
                <a:gd name="T78" fmla="*/ 153 w 1519"/>
                <a:gd name="T79" fmla="*/ 211 h 287"/>
                <a:gd name="T80" fmla="*/ 128 w 1519"/>
                <a:gd name="T81" fmla="*/ 119 h 287"/>
                <a:gd name="T82" fmla="*/ 187 w 1519"/>
                <a:gd name="T83" fmla="*/ 95 h 287"/>
                <a:gd name="T84" fmla="*/ 143 w 1519"/>
                <a:gd name="T85" fmla="*/ 68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19" h="287">
                  <a:moveTo>
                    <a:pt x="1500" y="212"/>
                  </a:moveTo>
                  <a:cubicBezTo>
                    <a:pt x="1464" y="152"/>
                    <a:pt x="1464" y="152"/>
                    <a:pt x="1464" y="152"/>
                  </a:cubicBezTo>
                  <a:cubicBezTo>
                    <a:pt x="1475" y="147"/>
                    <a:pt x="1485" y="139"/>
                    <a:pt x="1492" y="128"/>
                  </a:cubicBezTo>
                  <a:cubicBezTo>
                    <a:pt x="1499" y="117"/>
                    <a:pt x="1502" y="104"/>
                    <a:pt x="1502" y="91"/>
                  </a:cubicBezTo>
                  <a:cubicBezTo>
                    <a:pt x="1502" y="72"/>
                    <a:pt x="1497" y="57"/>
                    <a:pt x="1485" y="43"/>
                  </a:cubicBezTo>
                  <a:cubicBezTo>
                    <a:pt x="1473" y="30"/>
                    <a:pt x="1458" y="21"/>
                    <a:pt x="1440" y="18"/>
                  </a:cubicBezTo>
                  <a:cubicBezTo>
                    <a:pt x="1433" y="16"/>
                    <a:pt x="1426" y="15"/>
                    <a:pt x="1418" y="14"/>
                  </a:cubicBezTo>
                  <a:cubicBezTo>
                    <a:pt x="1411" y="13"/>
                    <a:pt x="1408" y="14"/>
                    <a:pt x="1397" y="13"/>
                  </a:cubicBezTo>
                  <a:cubicBezTo>
                    <a:pt x="1386" y="13"/>
                    <a:pt x="1367" y="14"/>
                    <a:pt x="1354" y="14"/>
                  </a:cubicBezTo>
                  <a:cubicBezTo>
                    <a:pt x="1211" y="23"/>
                    <a:pt x="1211" y="23"/>
                    <a:pt x="1211" y="23"/>
                  </a:cubicBezTo>
                  <a:cubicBezTo>
                    <a:pt x="1211" y="76"/>
                    <a:pt x="1211" y="76"/>
                    <a:pt x="1211" y="76"/>
                  </a:cubicBezTo>
                  <a:cubicBezTo>
                    <a:pt x="1232" y="75"/>
                    <a:pt x="1232" y="75"/>
                    <a:pt x="1232" y="75"/>
                  </a:cubicBezTo>
                  <a:cubicBezTo>
                    <a:pt x="1232" y="209"/>
                    <a:pt x="1232" y="209"/>
                    <a:pt x="1232" y="209"/>
                  </a:cubicBezTo>
                  <a:cubicBezTo>
                    <a:pt x="1211" y="208"/>
                    <a:pt x="1211" y="208"/>
                    <a:pt x="1211" y="208"/>
                  </a:cubicBezTo>
                  <a:cubicBezTo>
                    <a:pt x="1211" y="264"/>
                    <a:pt x="1211" y="264"/>
                    <a:pt x="1211" y="264"/>
                  </a:cubicBezTo>
                  <a:cubicBezTo>
                    <a:pt x="1354" y="272"/>
                    <a:pt x="1354" y="272"/>
                    <a:pt x="1354" y="272"/>
                  </a:cubicBezTo>
                  <a:cubicBezTo>
                    <a:pt x="1354" y="212"/>
                    <a:pt x="1354" y="212"/>
                    <a:pt x="1354" y="212"/>
                  </a:cubicBezTo>
                  <a:cubicBezTo>
                    <a:pt x="1334" y="211"/>
                    <a:pt x="1334" y="211"/>
                    <a:pt x="1334" y="211"/>
                  </a:cubicBezTo>
                  <a:cubicBezTo>
                    <a:pt x="1334" y="168"/>
                    <a:pt x="1334" y="168"/>
                    <a:pt x="1334" y="168"/>
                  </a:cubicBezTo>
                  <a:cubicBezTo>
                    <a:pt x="1367" y="168"/>
                    <a:pt x="1367" y="168"/>
                    <a:pt x="1367" y="168"/>
                  </a:cubicBezTo>
                  <a:cubicBezTo>
                    <a:pt x="1424" y="276"/>
                    <a:pt x="1424" y="276"/>
                    <a:pt x="1424" y="276"/>
                  </a:cubicBezTo>
                  <a:cubicBezTo>
                    <a:pt x="1519" y="285"/>
                    <a:pt x="1519" y="285"/>
                    <a:pt x="1519" y="285"/>
                  </a:cubicBezTo>
                  <a:cubicBezTo>
                    <a:pt x="1519" y="214"/>
                    <a:pt x="1519" y="214"/>
                    <a:pt x="1519" y="214"/>
                  </a:cubicBezTo>
                  <a:lnTo>
                    <a:pt x="1500" y="212"/>
                  </a:lnTo>
                  <a:close/>
                  <a:moveTo>
                    <a:pt x="1390" y="105"/>
                  </a:moveTo>
                  <a:cubicBezTo>
                    <a:pt x="1387" y="110"/>
                    <a:pt x="1382" y="112"/>
                    <a:pt x="1376" y="113"/>
                  </a:cubicBezTo>
                  <a:cubicBezTo>
                    <a:pt x="1371" y="114"/>
                    <a:pt x="1361" y="114"/>
                    <a:pt x="1346" y="114"/>
                  </a:cubicBezTo>
                  <a:cubicBezTo>
                    <a:pt x="1334" y="114"/>
                    <a:pt x="1334" y="114"/>
                    <a:pt x="1334" y="114"/>
                  </a:cubicBezTo>
                  <a:cubicBezTo>
                    <a:pt x="1334" y="66"/>
                    <a:pt x="1334" y="66"/>
                    <a:pt x="1334" y="66"/>
                  </a:cubicBezTo>
                  <a:cubicBezTo>
                    <a:pt x="1344" y="66"/>
                    <a:pt x="1344" y="66"/>
                    <a:pt x="1344" y="66"/>
                  </a:cubicBezTo>
                  <a:cubicBezTo>
                    <a:pt x="1359" y="66"/>
                    <a:pt x="1368" y="64"/>
                    <a:pt x="1375" y="65"/>
                  </a:cubicBezTo>
                  <a:cubicBezTo>
                    <a:pt x="1382" y="67"/>
                    <a:pt x="1387" y="69"/>
                    <a:pt x="1390" y="73"/>
                  </a:cubicBezTo>
                  <a:cubicBezTo>
                    <a:pt x="1394" y="77"/>
                    <a:pt x="1396" y="83"/>
                    <a:pt x="1396" y="89"/>
                  </a:cubicBezTo>
                  <a:cubicBezTo>
                    <a:pt x="1396" y="96"/>
                    <a:pt x="1394" y="102"/>
                    <a:pt x="1390" y="105"/>
                  </a:cubicBezTo>
                  <a:close/>
                  <a:moveTo>
                    <a:pt x="1174" y="260"/>
                  </a:moveTo>
                  <a:cubicBezTo>
                    <a:pt x="947" y="254"/>
                    <a:pt x="947" y="254"/>
                    <a:pt x="947" y="254"/>
                  </a:cubicBezTo>
                  <a:cubicBezTo>
                    <a:pt x="947" y="203"/>
                    <a:pt x="947" y="203"/>
                    <a:pt x="947" y="203"/>
                  </a:cubicBezTo>
                  <a:cubicBezTo>
                    <a:pt x="966" y="203"/>
                    <a:pt x="966" y="203"/>
                    <a:pt x="966" y="203"/>
                  </a:cubicBezTo>
                  <a:cubicBezTo>
                    <a:pt x="966" y="80"/>
                    <a:pt x="966" y="80"/>
                    <a:pt x="966" y="80"/>
                  </a:cubicBezTo>
                  <a:cubicBezTo>
                    <a:pt x="947" y="80"/>
                    <a:pt x="947" y="80"/>
                    <a:pt x="947" y="80"/>
                  </a:cubicBezTo>
                  <a:cubicBezTo>
                    <a:pt x="947" y="32"/>
                    <a:pt x="947" y="32"/>
                    <a:pt x="947" y="32"/>
                  </a:cubicBezTo>
                  <a:cubicBezTo>
                    <a:pt x="1174" y="23"/>
                    <a:pt x="1174" y="23"/>
                    <a:pt x="1174" y="23"/>
                  </a:cubicBezTo>
                  <a:cubicBezTo>
                    <a:pt x="1174" y="99"/>
                    <a:pt x="1174" y="99"/>
                    <a:pt x="1174" y="99"/>
                  </a:cubicBezTo>
                  <a:cubicBezTo>
                    <a:pt x="1112" y="99"/>
                    <a:pt x="1112" y="99"/>
                    <a:pt x="1112" y="99"/>
                  </a:cubicBezTo>
                  <a:cubicBezTo>
                    <a:pt x="1112" y="80"/>
                    <a:pt x="1112" y="80"/>
                    <a:pt x="1112" y="80"/>
                  </a:cubicBezTo>
                  <a:cubicBezTo>
                    <a:pt x="1058" y="80"/>
                    <a:pt x="1058" y="80"/>
                    <a:pt x="1058" y="80"/>
                  </a:cubicBezTo>
                  <a:cubicBezTo>
                    <a:pt x="1058" y="116"/>
                    <a:pt x="1058" y="116"/>
                    <a:pt x="1058" y="116"/>
                  </a:cubicBezTo>
                  <a:cubicBezTo>
                    <a:pt x="1105" y="116"/>
                    <a:pt x="1105" y="116"/>
                    <a:pt x="1105" y="116"/>
                  </a:cubicBezTo>
                  <a:cubicBezTo>
                    <a:pt x="1105" y="165"/>
                    <a:pt x="1105" y="165"/>
                    <a:pt x="1105" y="165"/>
                  </a:cubicBezTo>
                  <a:cubicBezTo>
                    <a:pt x="1058" y="165"/>
                    <a:pt x="1058" y="165"/>
                    <a:pt x="1058" y="165"/>
                  </a:cubicBezTo>
                  <a:cubicBezTo>
                    <a:pt x="1058" y="204"/>
                    <a:pt x="1058" y="204"/>
                    <a:pt x="1058" y="204"/>
                  </a:cubicBezTo>
                  <a:cubicBezTo>
                    <a:pt x="1112" y="204"/>
                    <a:pt x="1112" y="204"/>
                    <a:pt x="1112" y="204"/>
                  </a:cubicBezTo>
                  <a:cubicBezTo>
                    <a:pt x="1112" y="184"/>
                    <a:pt x="1112" y="184"/>
                    <a:pt x="1112" y="184"/>
                  </a:cubicBezTo>
                  <a:cubicBezTo>
                    <a:pt x="1174" y="184"/>
                    <a:pt x="1174" y="184"/>
                    <a:pt x="1174" y="184"/>
                  </a:cubicBezTo>
                  <a:lnTo>
                    <a:pt x="1174" y="260"/>
                  </a:lnTo>
                  <a:close/>
                  <a:moveTo>
                    <a:pt x="731" y="253"/>
                  </a:moveTo>
                  <a:cubicBezTo>
                    <a:pt x="665" y="253"/>
                    <a:pt x="665" y="253"/>
                    <a:pt x="665" y="253"/>
                  </a:cubicBezTo>
                  <a:cubicBezTo>
                    <a:pt x="605" y="90"/>
                    <a:pt x="605" y="90"/>
                    <a:pt x="605" y="90"/>
                  </a:cubicBezTo>
                  <a:cubicBezTo>
                    <a:pt x="591" y="89"/>
                    <a:pt x="591" y="89"/>
                    <a:pt x="591" y="89"/>
                  </a:cubicBezTo>
                  <a:cubicBezTo>
                    <a:pt x="591" y="32"/>
                    <a:pt x="591" y="32"/>
                    <a:pt x="591" y="32"/>
                  </a:cubicBezTo>
                  <a:cubicBezTo>
                    <a:pt x="700" y="34"/>
                    <a:pt x="700" y="34"/>
                    <a:pt x="700" y="34"/>
                  </a:cubicBezTo>
                  <a:cubicBezTo>
                    <a:pt x="700" y="90"/>
                    <a:pt x="700" y="90"/>
                    <a:pt x="700" y="90"/>
                  </a:cubicBezTo>
                  <a:cubicBezTo>
                    <a:pt x="685" y="90"/>
                    <a:pt x="685" y="90"/>
                    <a:pt x="685" y="90"/>
                  </a:cubicBezTo>
                  <a:cubicBezTo>
                    <a:pt x="709" y="181"/>
                    <a:pt x="709" y="181"/>
                    <a:pt x="709" y="181"/>
                  </a:cubicBezTo>
                  <a:cubicBezTo>
                    <a:pt x="741" y="90"/>
                    <a:pt x="741" y="90"/>
                    <a:pt x="741" y="90"/>
                  </a:cubicBezTo>
                  <a:cubicBezTo>
                    <a:pt x="725" y="90"/>
                    <a:pt x="725" y="90"/>
                    <a:pt x="725" y="90"/>
                  </a:cubicBezTo>
                  <a:cubicBezTo>
                    <a:pt x="725" y="35"/>
                    <a:pt x="725" y="35"/>
                    <a:pt x="725" y="35"/>
                  </a:cubicBezTo>
                  <a:cubicBezTo>
                    <a:pt x="817" y="34"/>
                    <a:pt x="817" y="34"/>
                    <a:pt x="817" y="34"/>
                  </a:cubicBezTo>
                  <a:cubicBezTo>
                    <a:pt x="817" y="90"/>
                    <a:pt x="817" y="90"/>
                    <a:pt x="817" y="90"/>
                  </a:cubicBezTo>
                  <a:cubicBezTo>
                    <a:pt x="802" y="90"/>
                    <a:pt x="802" y="90"/>
                    <a:pt x="802" y="90"/>
                  </a:cubicBezTo>
                  <a:cubicBezTo>
                    <a:pt x="834" y="181"/>
                    <a:pt x="834" y="181"/>
                    <a:pt x="834" y="181"/>
                  </a:cubicBezTo>
                  <a:cubicBezTo>
                    <a:pt x="859" y="90"/>
                    <a:pt x="859" y="90"/>
                    <a:pt x="859" y="90"/>
                  </a:cubicBezTo>
                  <a:cubicBezTo>
                    <a:pt x="844" y="90"/>
                    <a:pt x="844" y="90"/>
                    <a:pt x="844" y="90"/>
                  </a:cubicBezTo>
                  <a:cubicBezTo>
                    <a:pt x="844" y="34"/>
                    <a:pt x="844" y="34"/>
                    <a:pt x="844" y="34"/>
                  </a:cubicBezTo>
                  <a:cubicBezTo>
                    <a:pt x="929" y="32"/>
                    <a:pt x="929" y="32"/>
                    <a:pt x="929" y="32"/>
                  </a:cubicBezTo>
                  <a:cubicBezTo>
                    <a:pt x="929" y="89"/>
                    <a:pt x="929" y="89"/>
                    <a:pt x="929" y="89"/>
                  </a:cubicBezTo>
                  <a:cubicBezTo>
                    <a:pt x="914" y="90"/>
                    <a:pt x="914" y="90"/>
                    <a:pt x="914" y="90"/>
                  </a:cubicBezTo>
                  <a:cubicBezTo>
                    <a:pt x="854" y="253"/>
                    <a:pt x="854" y="253"/>
                    <a:pt x="854" y="253"/>
                  </a:cubicBezTo>
                  <a:cubicBezTo>
                    <a:pt x="789" y="253"/>
                    <a:pt x="789" y="253"/>
                    <a:pt x="789" y="253"/>
                  </a:cubicBezTo>
                  <a:cubicBezTo>
                    <a:pt x="760" y="171"/>
                    <a:pt x="760" y="171"/>
                    <a:pt x="760" y="171"/>
                  </a:cubicBezTo>
                  <a:lnTo>
                    <a:pt x="731" y="253"/>
                  </a:lnTo>
                  <a:close/>
                  <a:moveTo>
                    <a:pt x="313" y="141"/>
                  </a:moveTo>
                  <a:cubicBezTo>
                    <a:pt x="313" y="121"/>
                    <a:pt x="318" y="102"/>
                    <a:pt x="328" y="84"/>
                  </a:cubicBezTo>
                  <a:cubicBezTo>
                    <a:pt x="337" y="65"/>
                    <a:pt x="352" y="50"/>
                    <a:pt x="372" y="37"/>
                  </a:cubicBezTo>
                  <a:cubicBezTo>
                    <a:pt x="380" y="32"/>
                    <a:pt x="387" y="29"/>
                    <a:pt x="394" y="26"/>
                  </a:cubicBezTo>
                  <a:cubicBezTo>
                    <a:pt x="402" y="24"/>
                    <a:pt x="410" y="22"/>
                    <a:pt x="419" y="20"/>
                  </a:cubicBezTo>
                  <a:cubicBezTo>
                    <a:pt x="428" y="19"/>
                    <a:pt x="437" y="18"/>
                    <a:pt x="447" y="18"/>
                  </a:cubicBezTo>
                  <a:cubicBezTo>
                    <a:pt x="490" y="18"/>
                    <a:pt x="523" y="31"/>
                    <a:pt x="546" y="56"/>
                  </a:cubicBezTo>
                  <a:cubicBezTo>
                    <a:pt x="558" y="68"/>
                    <a:pt x="566" y="81"/>
                    <a:pt x="572" y="95"/>
                  </a:cubicBezTo>
                  <a:cubicBezTo>
                    <a:pt x="578" y="110"/>
                    <a:pt x="581" y="125"/>
                    <a:pt x="581" y="141"/>
                  </a:cubicBezTo>
                  <a:cubicBezTo>
                    <a:pt x="581" y="174"/>
                    <a:pt x="569" y="203"/>
                    <a:pt x="545" y="227"/>
                  </a:cubicBezTo>
                  <a:cubicBezTo>
                    <a:pt x="521" y="252"/>
                    <a:pt x="488" y="264"/>
                    <a:pt x="447" y="264"/>
                  </a:cubicBezTo>
                  <a:cubicBezTo>
                    <a:pt x="407" y="264"/>
                    <a:pt x="375" y="253"/>
                    <a:pt x="351" y="230"/>
                  </a:cubicBezTo>
                  <a:cubicBezTo>
                    <a:pt x="326" y="207"/>
                    <a:pt x="313" y="177"/>
                    <a:pt x="313" y="141"/>
                  </a:cubicBezTo>
                  <a:close/>
                  <a:moveTo>
                    <a:pt x="416" y="141"/>
                  </a:moveTo>
                  <a:cubicBezTo>
                    <a:pt x="416" y="168"/>
                    <a:pt x="419" y="185"/>
                    <a:pt x="424" y="195"/>
                  </a:cubicBezTo>
                  <a:cubicBezTo>
                    <a:pt x="429" y="204"/>
                    <a:pt x="437" y="209"/>
                    <a:pt x="447" y="209"/>
                  </a:cubicBezTo>
                  <a:cubicBezTo>
                    <a:pt x="458" y="209"/>
                    <a:pt x="465" y="204"/>
                    <a:pt x="470" y="195"/>
                  </a:cubicBezTo>
                  <a:cubicBezTo>
                    <a:pt x="476" y="186"/>
                    <a:pt x="478" y="168"/>
                    <a:pt x="478" y="141"/>
                  </a:cubicBezTo>
                  <a:cubicBezTo>
                    <a:pt x="478" y="115"/>
                    <a:pt x="476" y="97"/>
                    <a:pt x="471" y="88"/>
                  </a:cubicBezTo>
                  <a:cubicBezTo>
                    <a:pt x="466" y="78"/>
                    <a:pt x="458" y="74"/>
                    <a:pt x="447" y="74"/>
                  </a:cubicBezTo>
                  <a:cubicBezTo>
                    <a:pt x="437" y="74"/>
                    <a:pt x="429" y="78"/>
                    <a:pt x="424" y="87"/>
                  </a:cubicBezTo>
                  <a:cubicBezTo>
                    <a:pt x="419" y="96"/>
                    <a:pt x="416" y="114"/>
                    <a:pt x="416" y="141"/>
                  </a:cubicBezTo>
                  <a:close/>
                  <a:moveTo>
                    <a:pt x="154" y="275"/>
                  </a:moveTo>
                  <a:cubicBezTo>
                    <a:pt x="0" y="287"/>
                    <a:pt x="0" y="287"/>
                    <a:pt x="0" y="287"/>
                  </a:cubicBezTo>
                  <a:cubicBezTo>
                    <a:pt x="0" y="217"/>
                    <a:pt x="0" y="217"/>
                    <a:pt x="0" y="217"/>
                  </a:cubicBezTo>
                  <a:cubicBezTo>
                    <a:pt x="25" y="216"/>
                    <a:pt x="25" y="216"/>
                    <a:pt x="25" y="216"/>
                  </a:cubicBezTo>
                  <a:cubicBezTo>
                    <a:pt x="25" y="65"/>
                    <a:pt x="25" y="65"/>
                    <a:pt x="25" y="65"/>
                  </a:cubicBezTo>
                  <a:cubicBezTo>
                    <a:pt x="0" y="64"/>
                    <a:pt x="0" y="64"/>
                    <a:pt x="0" y="64"/>
                  </a:cubicBezTo>
                  <a:cubicBezTo>
                    <a:pt x="0" y="0"/>
                    <a:pt x="0" y="0"/>
                    <a:pt x="0" y="0"/>
                  </a:cubicBezTo>
                  <a:cubicBezTo>
                    <a:pt x="162" y="12"/>
                    <a:pt x="162" y="12"/>
                    <a:pt x="162" y="12"/>
                  </a:cubicBezTo>
                  <a:cubicBezTo>
                    <a:pt x="199" y="12"/>
                    <a:pt x="226" y="15"/>
                    <a:pt x="243" y="22"/>
                  </a:cubicBezTo>
                  <a:cubicBezTo>
                    <a:pt x="260" y="30"/>
                    <a:pt x="273" y="40"/>
                    <a:pt x="281" y="52"/>
                  </a:cubicBezTo>
                  <a:cubicBezTo>
                    <a:pt x="289" y="65"/>
                    <a:pt x="293" y="79"/>
                    <a:pt x="293" y="94"/>
                  </a:cubicBezTo>
                  <a:cubicBezTo>
                    <a:pt x="293" y="113"/>
                    <a:pt x="289" y="128"/>
                    <a:pt x="279" y="140"/>
                  </a:cubicBezTo>
                  <a:cubicBezTo>
                    <a:pt x="269" y="153"/>
                    <a:pt x="257" y="162"/>
                    <a:pt x="241" y="167"/>
                  </a:cubicBezTo>
                  <a:cubicBezTo>
                    <a:pt x="225" y="173"/>
                    <a:pt x="201" y="175"/>
                    <a:pt x="169" y="175"/>
                  </a:cubicBezTo>
                  <a:cubicBezTo>
                    <a:pt x="128" y="175"/>
                    <a:pt x="128" y="175"/>
                    <a:pt x="128" y="175"/>
                  </a:cubicBezTo>
                  <a:cubicBezTo>
                    <a:pt x="128" y="212"/>
                    <a:pt x="128" y="212"/>
                    <a:pt x="128" y="212"/>
                  </a:cubicBezTo>
                  <a:cubicBezTo>
                    <a:pt x="153" y="211"/>
                    <a:pt x="153" y="211"/>
                    <a:pt x="153" y="211"/>
                  </a:cubicBezTo>
                  <a:lnTo>
                    <a:pt x="154" y="275"/>
                  </a:lnTo>
                  <a:close/>
                  <a:moveTo>
                    <a:pt x="128" y="68"/>
                  </a:moveTo>
                  <a:cubicBezTo>
                    <a:pt x="128" y="119"/>
                    <a:pt x="128" y="119"/>
                    <a:pt x="128" y="119"/>
                  </a:cubicBezTo>
                  <a:cubicBezTo>
                    <a:pt x="147" y="119"/>
                    <a:pt x="147" y="119"/>
                    <a:pt x="147" y="119"/>
                  </a:cubicBezTo>
                  <a:cubicBezTo>
                    <a:pt x="161" y="119"/>
                    <a:pt x="171" y="117"/>
                    <a:pt x="178" y="114"/>
                  </a:cubicBezTo>
                  <a:cubicBezTo>
                    <a:pt x="184" y="111"/>
                    <a:pt x="187" y="104"/>
                    <a:pt x="187" y="95"/>
                  </a:cubicBezTo>
                  <a:cubicBezTo>
                    <a:pt x="187" y="89"/>
                    <a:pt x="185" y="83"/>
                    <a:pt x="182" y="79"/>
                  </a:cubicBezTo>
                  <a:cubicBezTo>
                    <a:pt x="179" y="75"/>
                    <a:pt x="175" y="72"/>
                    <a:pt x="169" y="71"/>
                  </a:cubicBezTo>
                  <a:cubicBezTo>
                    <a:pt x="164" y="70"/>
                    <a:pt x="156" y="68"/>
                    <a:pt x="143" y="68"/>
                  </a:cubicBezTo>
                  <a:lnTo>
                    <a:pt x="128" y="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5" name="Freeform 75"/>
            <p:cNvSpPr>
              <a:spLocks/>
            </p:cNvSpPr>
            <p:nvPr/>
          </p:nvSpPr>
          <p:spPr bwMode="auto">
            <a:xfrm>
              <a:off x="1682" y="-157"/>
              <a:ext cx="38" cy="55"/>
            </a:xfrm>
            <a:custGeom>
              <a:avLst/>
              <a:gdLst>
                <a:gd name="T0" fmla="*/ 22 w 38"/>
                <a:gd name="T1" fmla="*/ 5 h 55"/>
                <a:gd name="T2" fmla="*/ 22 w 38"/>
                <a:gd name="T3" fmla="*/ 55 h 55"/>
                <a:gd name="T4" fmla="*/ 16 w 38"/>
                <a:gd name="T5" fmla="*/ 55 h 55"/>
                <a:gd name="T6" fmla="*/ 16 w 38"/>
                <a:gd name="T7" fmla="*/ 5 h 55"/>
                <a:gd name="T8" fmla="*/ 0 w 38"/>
                <a:gd name="T9" fmla="*/ 5 h 55"/>
                <a:gd name="T10" fmla="*/ 0 w 38"/>
                <a:gd name="T11" fmla="*/ 0 h 55"/>
                <a:gd name="T12" fmla="*/ 38 w 38"/>
                <a:gd name="T13" fmla="*/ 0 h 55"/>
                <a:gd name="T14" fmla="*/ 38 w 38"/>
                <a:gd name="T15" fmla="*/ 5 h 55"/>
                <a:gd name="T16" fmla="*/ 22 w 38"/>
                <a:gd name="T17" fmla="*/ 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5">
                  <a:moveTo>
                    <a:pt x="22" y="5"/>
                  </a:moveTo>
                  <a:lnTo>
                    <a:pt x="22" y="55"/>
                  </a:lnTo>
                  <a:lnTo>
                    <a:pt x="16" y="55"/>
                  </a:lnTo>
                  <a:lnTo>
                    <a:pt x="16" y="5"/>
                  </a:lnTo>
                  <a:lnTo>
                    <a:pt x="0" y="5"/>
                  </a:lnTo>
                  <a:lnTo>
                    <a:pt x="0" y="0"/>
                  </a:lnTo>
                  <a:lnTo>
                    <a:pt x="38" y="0"/>
                  </a:lnTo>
                  <a:lnTo>
                    <a:pt x="38" y="5"/>
                  </a:lnTo>
                  <a:lnTo>
                    <a:pt x="22"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6" name="Freeform 76"/>
            <p:cNvSpPr>
              <a:spLocks/>
            </p:cNvSpPr>
            <p:nvPr/>
          </p:nvSpPr>
          <p:spPr bwMode="auto">
            <a:xfrm>
              <a:off x="1730" y="-157"/>
              <a:ext cx="39" cy="55"/>
            </a:xfrm>
            <a:custGeom>
              <a:avLst/>
              <a:gdLst>
                <a:gd name="T0" fmla="*/ 33 w 39"/>
                <a:gd name="T1" fmla="*/ 55 h 55"/>
                <a:gd name="T2" fmla="*/ 33 w 39"/>
                <a:gd name="T3" fmla="*/ 30 h 55"/>
                <a:gd name="T4" fmla="*/ 7 w 39"/>
                <a:gd name="T5" fmla="*/ 30 h 55"/>
                <a:gd name="T6" fmla="*/ 7 w 39"/>
                <a:gd name="T7" fmla="*/ 55 h 55"/>
                <a:gd name="T8" fmla="*/ 0 w 39"/>
                <a:gd name="T9" fmla="*/ 55 h 55"/>
                <a:gd name="T10" fmla="*/ 0 w 39"/>
                <a:gd name="T11" fmla="*/ 0 h 55"/>
                <a:gd name="T12" fmla="*/ 7 w 39"/>
                <a:gd name="T13" fmla="*/ 0 h 55"/>
                <a:gd name="T14" fmla="*/ 7 w 39"/>
                <a:gd name="T15" fmla="*/ 25 h 55"/>
                <a:gd name="T16" fmla="*/ 33 w 39"/>
                <a:gd name="T17" fmla="*/ 25 h 55"/>
                <a:gd name="T18" fmla="*/ 33 w 39"/>
                <a:gd name="T19" fmla="*/ 0 h 55"/>
                <a:gd name="T20" fmla="*/ 39 w 39"/>
                <a:gd name="T21" fmla="*/ 0 h 55"/>
                <a:gd name="T22" fmla="*/ 39 w 39"/>
                <a:gd name="T23" fmla="*/ 55 h 55"/>
                <a:gd name="T24" fmla="*/ 33 w 39"/>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55">
                  <a:moveTo>
                    <a:pt x="33" y="55"/>
                  </a:moveTo>
                  <a:lnTo>
                    <a:pt x="33" y="30"/>
                  </a:lnTo>
                  <a:lnTo>
                    <a:pt x="7" y="30"/>
                  </a:lnTo>
                  <a:lnTo>
                    <a:pt x="7" y="55"/>
                  </a:lnTo>
                  <a:lnTo>
                    <a:pt x="0" y="55"/>
                  </a:lnTo>
                  <a:lnTo>
                    <a:pt x="0" y="0"/>
                  </a:lnTo>
                  <a:lnTo>
                    <a:pt x="7" y="0"/>
                  </a:lnTo>
                  <a:lnTo>
                    <a:pt x="7" y="25"/>
                  </a:lnTo>
                  <a:lnTo>
                    <a:pt x="33" y="25"/>
                  </a:lnTo>
                  <a:lnTo>
                    <a:pt x="33" y="0"/>
                  </a:lnTo>
                  <a:lnTo>
                    <a:pt x="39" y="0"/>
                  </a:lnTo>
                  <a:lnTo>
                    <a:pt x="39" y="55"/>
                  </a:lnTo>
                  <a:lnTo>
                    <a:pt x="33"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7" name="Freeform 77"/>
            <p:cNvSpPr>
              <a:spLocks/>
            </p:cNvSpPr>
            <p:nvPr/>
          </p:nvSpPr>
          <p:spPr bwMode="auto">
            <a:xfrm>
              <a:off x="1785" y="-157"/>
              <a:ext cx="34" cy="55"/>
            </a:xfrm>
            <a:custGeom>
              <a:avLst/>
              <a:gdLst>
                <a:gd name="T0" fmla="*/ 0 w 34"/>
                <a:gd name="T1" fmla="*/ 55 h 55"/>
                <a:gd name="T2" fmla="*/ 0 w 34"/>
                <a:gd name="T3" fmla="*/ 0 h 55"/>
                <a:gd name="T4" fmla="*/ 34 w 34"/>
                <a:gd name="T5" fmla="*/ 0 h 55"/>
                <a:gd name="T6" fmla="*/ 34 w 34"/>
                <a:gd name="T7" fmla="*/ 5 h 55"/>
                <a:gd name="T8" fmla="*/ 5 w 34"/>
                <a:gd name="T9" fmla="*/ 5 h 55"/>
                <a:gd name="T10" fmla="*/ 5 w 34"/>
                <a:gd name="T11" fmla="*/ 25 h 55"/>
                <a:gd name="T12" fmla="*/ 30 w 34"/>
                <a:gd name="T13" fmla="*/ 25 h 55"/>
                <a:gd name="T14" fmla="*/ 30 w 34"/>
                <a:gd name="T15" fmla="*/ 30 h 55"/>
                <a:gd name="T16" fmla="*/ 5 w 34"/>
                <a:gd name="T17" fmla="*/ 30 h 55"/>
                <a:gd name="T18" fmla="*/ 5 w 34"/>
                <a:gd name="T19" fmla="*/ 50 h 55"/>
                <a:gd name="T20" fmla="*/ 34 w 34"/>
                <a:gd name="T21" fmla="*/ 50 h 55"/>
                <a:gd name="T22" fmla="*/ 34 w 34"/>
                <a:gd name="T23" fmla="*/ 55 h 55"/>
                <a:gd name="T24" fmla="*/ 0 w 34"/>
                <a:gd name="T25"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55">
                  <a:moveTo>
                    <a:pt x="0" y="55"/>
                  </a:moveTo>
                  <a:lnTo>
                    <a:pt x="0" y="0"/>
                  </a:lnTo>
                  <a:lnTo>
                    <a:pt x="34" y="0"/>
                  </a:lnTo>
                  <a:lnTo>
                    <a:pt x="34" y="5"/>
                  </a:lnTo>
                  <a:lnTo>
                    <a:pt x="5" y="5"/>
                  </a:lnTo>
                  <a:lnTo>
                    <a:pt x="5" y="25"/>
                  </a:lnTo>
                  <a:lnTo>
                    <a:pt x="30" y="25"/>
                  </a:lnTo>
                  <a:lnTo>
                    <a:pt x="30" y="30"/>
                  </a:lnTo>
                  <a:lnTo>
                    <a:pt x="5" y="30"/>
                  </a:lnTo>
                  <a:lnTo>
                    <a:pt x="5" y="50"/>
                  </a:lnTo>
                  <a:lnTo>
                    <a:pt x="34" y="50"/>
                  </a:lnTo>
                  <a:lnTo>
                    <a:pt x="34" y="55"/>
                  </a:lnTo>
                  <a:lnTo>
                    <a:pt x="0" y="5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8" name="Freeform 78"/>
            <p:cNvSpPr>
              <a:spLocks noEditPoints="1"/>
            </p:cNvSpPr>
            <p:nvPr/>
          </p:nvSpPr>
          <p:spPr bwMode="auto">
            <a:xfrm>
              <a:off x="1592" y="153"/>
              <a:ext cx="47" cy="56"/>
            </a:xfrm>
            <a:custGeom>
              <a:avLst/>
              <a:gdLst>
                <a:gd name="T0" fmla="*/ 40 w 47"/>
                <a:gd name="T1" fmla="*/ 56 h 56"/>
                <a:gd name="T2" fmla="*/ 36 w 47"/>
                <a:gd name="T3" fmla="*/ 43 h 56"/>
                <a:gd name="T4" fmla="*/ 11 w 47"/>
                <a:gd name="T5" fmla="*/ 43 h 56"/>
                <a:gd name="T6" fmla="*/ 6 w 47"/>
                <a:gd name="T7" fmla="*/ 56 h 56"/>
                <a:gd name="T8" fmla="*/ 0 w 47"/>
                <a:gd name="T9" fmla="*/ 56 h 56"/>
                <a:gd name="T10" fmla="*/ 21 w 47"/>
                <a:gd name="T11" fmla="*/ 0 h 56"/>
                <a:gd name="T12" fmla="*/ 26 w 47"/>
                <a:gd name="T13" fmla="*/ 0 h 56"/>
                <a:gd name="T14" fmla="*/ 47 w 47"/>
                <a:gd name="T15" fmla="*/ 56 h 56"/>
                <a:gd name="T16" fmla="*/ 40 w 47"/>
                <a:gd name="T17" fmla="*/ 56 h 56"/>
                <a:gd name="T18" fmla="*/ 23 w 47"/>
                <a:gd name="T19" fmla="*/ 8 h 56"/>
                <a:gd name="T20" fmla="*/ 13 w 47"/>
                <a:gd name="T21" fmla="*/ 38 h 56"/>
                <a:gd name="T22" fmla="*/ 34 w 47"/>
                <a:gd name="T23" fmla="*/ 38 h 56"/>
                <a:gd name="T24" fmla="*/ 23 w 47"/>
                <a:gd name="T25" fmla="*/ 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56">
                  <a:moveTo>
                    <a:pt x="40" y="56"/>
                  </a:moveTo>
                  <a:lnTo>
                    <a:pt x="36" y="43"/>
                  </a:lnTo>
                  <a:lnTo>
                    <a:pt x="11" y="43"/>
                  </a:lnTo>
                  <a:lnTo>
                    <a:pt x="6" y="56"/>
                  </a:lnTo>
                  <a:lnTo>
                    <a:pt x="0" y="56"/>
                  </a:lnTo>
                  <a:lnTo>
                    <a:pt x="21" y="0"/>
                  </a:lnTo>
                  <a:lnTo>
                    <a:pt x="26" y="0"/>
                  </a:lnTo>
                  <a:lnTo>
                    <a:pt x="47" y="56"/>
                  </a:lnTo>
                  <a:lnTo>
                    <a:pt x="40" y="56"/>
                  </a:lnTo>
                  <a:close/>
                  <a:moveTo>
                    <a:pt x="23" y="8"/>
                  </a:moveTo>
                  <a:lnTo>
                    <a:pt x="13" y="38"/>
                  </a:lnTo>
                  <a:lnTo>
                    <a:pt x="34" y="38"/>
                  </a:lnTo>
                  <a:lnTo>
                    <a:pt x="23" y="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39" name="Freeform 79"/>
            <p:cNvSpPr>
              <a:spLocks/>
            </p:cNvSpPr>
            <p:nvPr/>
          </p:nvSpPr>
          <p:spPr bwMode="auto">
            <a:xfrm>
              <a:off x="1648" y="153"/>
              <a:ext cx="41" cy="56"/>
            </a:xfrm>
            <a:custGeom>
              <a:avLst/>
              <a:gdLst>
                <a:gd name="T0" fmla="*/ 34 w 41"/>
                <a:gd name="T1" fmla="*/ 56 h 56"/>
                <a:gd name="T2" fmla="*/ 5 w 41"/>
                <a:gd name="T3" fmla="*/ 11 h 56"/>
                <a:gd name="T4" fmla="*/ 5 w 41"/>
                <a:gd name="T5" fmla="*/ 56 h 56"/>
                <a:gd name="T6" fmla="*/ 0 w 41"/>
                <a:gd name="T7" fmla="*/ 56 h 56"/>
                <a:gd name="T8" fmla="*/ 0 w 41"/>
                <a:gd name="T9" fmla="*/ 0 h 56"/>
                <a:gd name="T10" fmla="*/ 5 w 41"/>
                <a:gd name="T11" fmla="*/ 0 h 56"/>
                <a:gd name="T12" fmla="*/ 34 w 41"/>
                <a:gd name="T13" fmla="*/ 44 h 56"/>
                <a:gd name="T14" fmla="*/ 34 w 41"/>
                <a:gd name="T15" fmla="*/ 0 h 56"/>
                <a:gd name="T16" fmla="*/ 41 w 41"/>
                <a:gd name="T17" fmla="*/ 0 h 56"/>
                <a:gd name="T18" fmla="*/ 41 w 41"/>
                <a:gd name="T19" fmla="*/ 56 h 56"/>
                <a:gd name="T20" fmla="*/ 34 w 4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56">
                  <a:moveTo>
                    <a:pt x="34" y="56"/>
                  </a:moveTo>
                  <a:lnTo>
                    <a:pt x="5" y="11"/>
                  </a:lnTo>
                  <a:lnTo>
                    <a:pt x="5" y="56"/>
                  </a:lnTo>
                  <a:lnTo>
                    <a:pt x="0" y="56"/>
                  </a:lnTo>
                  <a:lnTo>
                    <a:pt x="0" y="0"/>
                  </a:lnTo>
                  <a:lnTo>
                    <a:pt x="5" y="0"/>
                  </a:lnTo>
                  <a:lnTo>
                    <a:pt x="34" y="44"/>
                  </a:lnTo>
                  <a:lnTo>
                    <a:pt x="34" y="0"/>
                  </a:lnTo>
                  <a:lnTo>
                    <a:pt x="41" y="0"/>
                  </a:lnTo>
                  <a:lnTo>
                    <a:pt x="41" y="56"/>
                  </a:lnTo>
                  <a:lnTo>
                    <a:pt x="34" y="5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0" name="Freeform 80"/>
            <p:cNvSpPr>
              <a:spLocks noEditPoints="1"/>
            </p:cNvSpPr>
            <p:nvPr/>
          </p:nvSpPr>
          <p:spPr bwMode="auto">
            <a:xfrm>
              <a:off x="1704" y="153"/>
              <a:ext cx="39" cy="56"/>
            </a:xfrm>
            <a:custGeom>
              <a:avLst/>
              <a:gdLst>
                <a:gd name="T0" fmla="*/ 37 w 44"/>
                <a:gd name="T1" fmla="*/ 56 h 62"/>
                <a:gd name="T2" fmla="*/ 22 w 44"/>
                <a:gd name="T3" fmla="*/ 62 h 62"/>
                <a:gd name="T4" fmla="*/ 0 w 44"/>
                <a:gd name="T5" fmla="*/ 62 h 62"/>
                <a:gd name="T6" fmla="*/ 0 w 44"/>
                <a:gd name="T7" fmla="*/ 0 h 62"/>
                <a:gd name="T8" fmla="*/ 22 w 44"/>
                <a:gd name="T9" fmla="*/ 0 h 62"/>
                <a:gd name="T10" fmla="*/ 37 w 44"/>
                <a:gd name="T11" fmla="*/ 5 h 62"/>
                <a:gd name="T12" fmla="*/ 44 w 44"/>
                <a:gd name="T13" fmla="*/ 30 h 62"/>
                <a:gd name="T14" fmla="*/ 37 w 44"/>
                <a:gd name="T15" fmla="*/ 56 h 62"/>
                <a:gd name="T16" fmla="*/ 33 w 44"/>
                <a:gd name="T17" fmla="*/ 10 h 62"/>
                <a:gd name="T18" fmla="*/ 21 w 44"/>
                <a:gd name="T19" fmla="*/ 5 h 62"/>
                <a:gd name="T20" fmla="*/ 7 w 44"/>
                <a:gd name="T21" fmla="*/ 5 h 62"/>
                <a:gd name="T22" fmla="*/ 7 w 44"/>
                <a:gd name="T23" fmla="*/ 56 h 62"/>
                <a:gd name="T24" fmla="*/ 21 w 44"/>
                <a:gd name="T25" fmla="*/ 56 h 62"/>
                <a:gd name="T26" fmla="*/ 33 w 44"/>
                <a:gd name="T27" fmla="*/ 51 h 62"/>
                <a:gd name="T28" fmla="*/ 37 w 44"/>
                <a:gd name="T29" fmla="*/ 30 h 62"/>
                <a:gd name="T30" fmla="*/ 33 w 44"/>
                <a:gd name="T31" fmla="*/ 1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 h="62">
                  <a:moveTo>
                    <a:pt x="37" y="56"/>
                  </a:moveTo>
                  <a:cubicBezTo>
                    <a:pt x="34" y="60"/>
                    <a:pt x="28" y="62"/>
                    <a:pt x="22" y="62"/>
                  </a:cubicBezTo>
                  <a:cubicBezTo>
                    <a:pt x="0" y="62"/>
                    <a:pt x="0" y="62"/>
                    <a:pt x="0" y="62"/>
                  </a:cubicBezTo>
                  <a:cubicBezTo>
                    <a:pt x="0" y="0"/>
                    <a:pt x="0" y="0"/>
                    <a:pt x="0" y="0"/>
                  </a:cubicBezTo>
                  <a:cubicBezTo>
                    <a:pt x="22" y="0"/>
                    <a:pt x="22" y="0"/>
                    <a:pt x="22" y="0"/>
                  </a:cubicBezTo>
                  <a:cubicBezTo>
                    <a:pt x="28" y="0"/>
                    <a:pt x="34" y="2"/>
                    <a:pt x="37" y="5"/>
                  </a:cubicBezTo>
                  <a:cubicBezTo>
                    <a:pt x="44" y="12"/>
                    <a:pt x="44" y="21"/>
                    <a:pt x="44" y="30"/>
                  </a:cubicBezTo>
                  <a:cubicBezTo>
                    <a:pt x="44" y="39"/>
                    <a:pt x="44" y="49"/>
                    <a:pt x="37" y="56"/>
                  </a:cubicBezTo>
                  <a:close/>
                  <a:moveTo>
                    <a:pt x="33" y="10"/>
                  </a:moveTo>
                  <a:cubicBezTo>
                    <a:pt x="30" y="7"/>
                    <a:pt x="25" y="5"/>
                    <a:pt x="21" y="5"/>
                  </a:cubicBezTo>
                  <a:cubicBezTo>
                    <a:pt x="7" y="5"/>
                    <a:pt x="7" y="5"/>
                    <a:pt x="7" y="5"/>
                  </a:cubicBezTo>
                  <a:cubicBezTo>
                    <a:pt x="7" y="56"/>
                    <a:pt x="7" y="56"/>
                    <a:pt x="7" y="56"/>
                  </a:cubicBezTo>
                  <a:cubicBezTo>
                    <a:pt x="21" y="56"/>
                    <a:pt x="21" y="56"/>
                    <a:pt x="21" y="56"/>
                  </a:cubicBezTo>
                  <a:cubicBezTo>
                    <a:pt x="25" y="56"/>
                    <a:pt x="30" y="54"/>
                    <a:pt x="33" y="51"/>
                  </a:cubicBezTo>
                  <a:cubicBezTo>
                    <a:pt x="37" y="47"/>
                    <a:pt x="37" y="37"/>
                    <a:pt x="37" y="30"/>
                  </a:cubicBezTo>
                  <a:cubicBezTo>
                    <a:pt x="37" y="22"/>
                    <a:pt x="37" y="14"/>
                    <a:pt x="33" y="1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1" name="Freeform 81"/>
            <p:cNvSpPr>
              <a:spLocks/>
            </p:cNvSpPr>
            <p:nvPr/>
          </p:nvSpPr>
          <p:spPr bwMode="auto">
            <a:xfrm>
              <a:off x="1771" y="153"/>
              <a:ext cx="37" cy="56"/>
            </a:xfrm>
            <a:custGeom>
              <a:avLst/>
              <a:gdLst>
                <a:gd name="T0" fmla="*/ 21 w 37"/>
                <a:gd name="T1" fmla="*/ 5 h 56"/>
                <a:gd name="T2" fmla="*/ 21 w 37"/>
                <a:gd name="T3" fmla="*/ 56 h 56"/>
                <a:gd name="T4" fmla="*/ 16 w 37"/>
                <a:gd name="T5" fmla="*/ 56 h 56"/>
                <a:gd name="T6" fmla="*/ 16 w 37"/>
                <a:gd name="T7" fmla="*/ 5 h 56"/>
                <a:gd name="T8" fmla="*/ 0 w 37"/>
                <a:gd name="T9" fmla="*/ 5 h 56"/>
                <a:gd name="T10" fmla="*/ 0 w 37"/>
                <a:gd name="T11" fmla="*/ 0 h 56"/>
                <a:gd name="T12" fmla="*/ 37 w 37"/>
                <a:gd name="T13" fmla="*/ 0 h 56"/>
                <a:gd name="T14" fmla="*/ 37 w 37"/>
                <a:gd name="T15" fmla="*/ 5 h 56"/>
                <a:gd name="T16" fmla="*/ 21 w 37"/>
                <a:gd name="T17"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6">
                  <a:moveTo>
                    <a:pt x="21" y="5"/>
                  </a:moveTo>
                  <a:lnTo>
                    <a:pt x="21" y="56"/>
                  </a:lnTo>
                  <a:lnTo>
                    <a:pt x="16" y="56"/>
                  </a:lnTo>
                  <a:lnTo>
                    <a:pt x="16" y="5"/>
                  </a:lnTo>
                  <a:lnTo>
                    <a:pt x="0" y="5"/>
                  </a:lnTo>
                  <a:lnTo>
                    <a:pt x="0" y="0"/>
                  </a:lnTo>
                  <a:lnTo>
                    <a:pt x="37" y="0"/>
                  </a:lnTo>
                  <a:lnTo>
                    <a:pt x="37" y="5"/>
                  </a:lnTo>
                  <a:lnTo>
                    <a:pt x="21" y="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2" name="Freeform 82"/>
            <p:cNvSpPr>
              <a:spLocks/>
            </p:cNvSpPr>
            <p:nvPr/>
          </p:nvSpPr>
          <p:spPr bwMode="auto">
            <a:xfrm>
              <a:off x="1819" y="153"/>
              <a:ext cx="38" cy="56"/>
            </a:xfrm>
            <a:custGeom>
              <a:avLst/>
              <a:gdLst>
                <a:gd name="T0" fmla="*/ 32 w 38"/>
                <a:gd name="T1" fmla="*/ 56 h 56"/>
                <a:gd name="T2" fmla="*/ 32 w 38"/>
                <a:gd name="T3" fmla="*/ 30 h 56"/>
                <a:gd name="T4" fmla="*/ 5 w 38"/>
                <a:gd name="T5" fmla="*/ 30 h 56"/>
                <a:gd name="T6" fmla="*/ 5 w 38"/>
                <a:gd name="T7" fmla="*/ 56 h 56"/>
                <a:gd name="T8" fmla="*/ 0 w 38"/>
                <a:gd name="T9" fmla="*/ 56 h 56"/>
                <a:gd name="T10" fmla="*/ 0 w 38"/>
                <a:gd name="T11" fmla="*/ 0 h 56"/>
                <a:gd name="T12" fmla="*/ 5 w 38"/>
                <a:gd name="T13" fmla="*/ 0 h 56"/>
                <a:gd name="T14" fmla="*/ 5 w 38"/>
                <a:gd name="T15" fmla="*/ 24 h 56"/>
                <a:gd name="T16" fmla="*/ 32 w 38"/>
                <a:gd name="T17" fmla="*/ 24 h 56"/>
                <a:gd name="T18" fmla="*/ 32 w 38"/>
                <a:gd name="T19" fmla="*/ 0 h 56"/>
                <a:gd name="T20" fmla="*/ 38 w 38"/>
                <a:gd name="T21" fmla="*/ 0 h 56"/>
                <a:gd name="T22" fmla="*/ 38 w 38"/>
                <a:gd name="T23" fmla="*/ 56 h 56"/>
                <a:gd name="T24" fmla="*/ 32 w 38"/>
                <a:gd name="T2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56">
                  <a:moveTo>
                    <a:pt x="32" y="56"/>
                  </a:moveTo>
                  <a:lnTo>
                    <a:pt x="32" y="30"/>
                  </a:lnTo>
                  <a:lnTo>
                    <a:pt x="5" y="30"/>
                  </a:lnTo>
                  <a:lnTo>
                    <a:pt x="5" y="56"/>
                  </a:lnTo>
                  <a:lnTo>
                    <a:pt x="0" y="56"/>
                  </a:lnTo>
                  <a:lnTo>
                    <a:pt x="0" y="0"/>
                  </a:lnTo>
                  <a:lnTo>
                    <a:pt x="5" y="0"/>
                  </a:lnTo>
                  <a:lnTo>
                    <a:pt x="5" y="24"/>
                  </a:lnTo>
                  <a:lnTo>
                    <a:pt x="32" y="24"/>
                  </a:lnTo>
                  <a:lnTo>
                    <a:pt x="32" y="0"/>
                  </a:lnTo>
                  <a:lnTo>
                    <a:pt x="38" y="0"/>
                  </a:lnTo>
                  <a:lnTo>
                    <a:pt x="38" y="56"/>
                  </a:lnTo>
                  <a:lnTo>
                    <a:pt x="32" y="5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3" name="Freeform 83"/>
            <p:cNvSpPr>
              <a:spLocks/>
            </p:cNvSpPr>
            <p:nvPr/>
          </p:nvSpPr>
          <p:spPr bwMode="auto">
            <a:xfrm>
              <a:off x="1872" y="153"/>
              <a:ext cx="35" cy="56"/>
            </a:xfrm>
            <a:custGeom>
              <a:avLst/>
              <a:gdLst>
                <a:gd name="T0" fmla="*/ 0 w 35"/>
                <a:gd name="T1" fmla="*/ 56 h 56"/>
                <a:gd name="T2" fmla="*/ 0 w 35"/>
                <a:gd name="T3" fmla="*/ 0 h 56"/>
                <a:gd name="T4" fmla="*/ 35 w 35"/>
                <a:gd name="T5" fmla="*/ 0 h 56"/>
                <a:gd name="T6" fmla="*/ 35 w 35"/>
                <a:gd name="T7" fmla="*/ 5 h 56"/>
                <a:gd name="T8" fmla="*/ 7 w 35"/>
                <a:gd name="T9" fmla="*/ 5 h 56"/>
                <a:gd name="T10" fmla="*/ 7 w 35"/>
                <a:gd name="T11" fmla="*/ 24 h 56"/>
                <a:gd name="T12" fmla="*/ 31 w 35"/>
                <a:gd name="T13" fmla="*/ 24 h 56"/>
                <a:gd name="T14" fmla="*/ 31 w 35"/>
                <a:gd name="T15" fmla="*/ 30 h 56"/>
                <a:gd name="T16" fmla="*/ 7 w 35"/>
                <a:gd name="T17" fmla="*/ 30 h 56"/>
                <a:gd name="T18" fmla="*/ 7 w 35"/>
                <a:gd name="T19" fmla="*/ 50 h 56"/>
                <a:gd name="T20" fmla="*/ 35 w 35"/>
                <a:gd name="T21" fmla="*/ 50 h 56"/>
                <a:gd name="T22" fmla="*/ 35 w 35"/>
                <a:gd name="T23" fmla="*/ 56 h 56"/>
                <a:gd name="T24" fmla="*/ 0 w 35"/>
                <a:gd name="T25"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6">
                  <a:moveTo>
                    <a:pt x="0" y="56"/>
                  </a:moveTo>
                  <a:lnTo>
                    <a:pt x="0" y="0"/>
                  </a:lnTo>
                  <a:lnTo>
                    <a:pt x="35" y="0"/>
                  </a:lnTo>
                  <a:lnTo>
                    <a:pt x="35" y="5"/>
                  </a:lnTo>
                  <a:lnTo>
                    <a:pt x="7" y="5"/>
                  </a:lnTo>
                  <a:lnTo>
                    <a:pt x="7" y="24"/>
                  </a:lnTo>
                  <a:lnTo>
                    <a:pt x="31" y="24"/>
                  </a:lnTo>
                  <a:lnTo>
                    <a:pt x="31" y="30"/>
                  </a:lnTo>
                  <a:lnTo>
                    <a:pt x="7" y="30"/>
                  </a:lnTo>
                  <a:lnTo>
                    <a:pt x="7" y="50"/>
                  </a:lnTo>
                  <a:lnTo>
                    <a:pt x="35" y="50"/>
                  </a:lnTo>
                  <a:lnTo>
                    <a:pt x="35" y="56"/>
                  </a:lnTo>
                  <a:lnTo>
                    <a:pt x="0" y="5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grpSp>
    </p:spTree>
    <p:extLst>
      <p:ext uri="{BB962C8B-B14F-4D97-AF65-F5344CB8AC3E}">
        <p14:creationId xmlns:p14="http://schemas.microsoft.com/office/powerpoint/2010/main" val="19660069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dirty="0"/>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4809D9D-F43D-4623-B3FF-0558BFB92445}" type="slidenum">
              <a:rPr lang="en-AU" smtClean="0"/>
              <a:t>‹#›</a:t>
            </a:fld>
            <a:endParaRPr lang="en-AU"/>
          </a:p>
        </p:txBody>
      </p:sp>
      <p:sp>
        <p:nvSpPr>
          <p:cNvPr id="7" name="Pentagon 6"/>
          <p:cNvSpPr/>
          <p:nvPr userDrawn="1"/>
        </p:nvSpPr>
        <p:spPr>
          <a:xfrm flipH="1">
            <a:off x="7385536" y="4626362"/>
            <a:ext cx="1761872" cy="355520"/>
          </a:xfrm>
          <a:custGeom>
            <a:avLst/>
            <a:gdLst>
              <a:gd name="connsiteX0" fmla="*/ 0 w 2075960"/>
              <a:gd name="connsiteY0" fmla="*/ 0 h 355520"/>
              <a:gd name="connsiteX1" fmla="*/ 1898200 w 2075960"/>
              <a:gd name="connsiteY1" fmla="*/ 0 h 355520"/>
              <a:gd name="connsiteX2" fmla="*/ 2075960 w 2075960"/>
              <a:gd name="connsiteY2" fmla="*/ 177760 h 355520"/>
              <a:gd name="connsiteX3" fmla="*/ 1898200 w 2075960"/>
              <a:gd name="connsiteY3" fmla="*/ 355520 h 355520"/>
              <a:gd name="connsiteX4" fmla="*/ 0 w 2075960"/>
              <a:gd name="connsiteY4" fmla="*/ 355520 h 355520"/>
              <a:gd name="connsiteX5" fmla="*/ 0 w 2075960"/>
              <a:gd name="connsiteY5" fmla="*/ 0 h 355520"/>
              <a:gd name="connsiteX0" fmla="*/ 314088 w 2075960"/>
              <a:gd name="connsiteY0" fmla="*/ 0 h 355520"/>
              <a:gd name="connsiteX1" fmla="*/ 1898200 w 2075960"/>
              <a:gd name="connsiteY1" fmla="*/ 0 h 355520"/>
              <a:gd name="connsiteX2" fmla="*/ 2075960 w 2075960"/>
              <a:gd name="connsiteY2" fmla="*/ 177760 h 355520"/>
              <a:gd name="connsiteX3" fmla="*/ 1898200 w 2075960"/>
              <a:gd name="connsiteY3" fmla="*/ 355520 h 355520"/>
              <a:gd name="connsiteX4" fmla="*/ 0 w 2075960"/>
              <a:gd name="connsiteY4" fmla="*/ 355520 h 355520"/>
              <a:gd name="connsiteX5" fmla="*/ 314088 w 2075960"/>
              <a:gd name="connsiteY5" fmla="*/ 0 h 355520"/>
              <a:gd name="connsiteX0" fmla="*/ 5067 w 1766939"/>
              <a:gd name="connsiteY0" fmla="*/ 0 h 355520"/>
              <a:gd name="connsiteX1" fmla="*/ 1589179 w 1766939"/>
              <a:gd name="connsiteY1" fmla="*/ 0 h 355520"/>
              <a:gd name="connsiteX2" fmla="*/ 1766939 w 1766939"/>
              <a:gd name="connsiteY2" fmla="*/ 177760 h 355520"/>
              <a:gd name="connsiteX3" fmla="*/ 1589179 w 1766939"/>
              <a:gd name="connsiteY3" fmla="*/ 355520 h 355520"/>
              <a:gd name="connsiteX4" fmla="*/ 0 w 1766939"/>
              <a:gd name="connsiteY4" fmla="*/ 352987 h 355520"/>
              <a:gd name="connsiteX5" fmla="*/ 5067 w 1766939"/>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2987 h 355520"/>
              <a:gd name="connsiteX5" fmla="*/ 0 w 1761872"/>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2987 h 355520"/>
              <a:gd name="connsiteX5" fmla="*/ 0 w 1761872"/>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5520 h 355520"/>
              <a:gd name="connsiteX5" fmla="*/ 0 w 1761872"/>
              <a:gd name="connsiteY5" fmla="*/ 0 h 355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61872" h="355520">
                <a:moveTo>
                  <a:pt x="0" y="0"/>
                </a:moveTo>
                <a:lnTo>
                  <a:pt x="1584112" y="0"/>
                </a:lnTo>
                <a:lnTo>
                  <a:pt x="1761872" y="177760"/>
                </a:lnTo>
                <a:lnTo>
                  <a:pt x="1584112" y="355520"/>
                </a:lnTo>
                <a:lnTo>
                  <a:pt x="2532" y="35552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smtClean="0"/>
              <a:t> </a:t>
            </a:r>
            <a:endParaRPr lang="en-AU" dirty="0"/>
          </a:p>
        </p:txBody>
      </p:sp>
      <p:grpSp>
        <p:nvGrpSpPr>
          <p:cNvPr id="9" name="Group 8"/>
          <p:cNvGrpSpPr/>
          <p:nvPr userDrawn="1"/>
        </p:nvGrpSpPr>
        <p:grpSpPr>
          <a:xfrm>
            <a:off x="3333775" y="4755669"/>
            <a:ext cx="3769903" cy="115956"/>
            <a:chOff x="3090520" y="4501884"/>
            <a:chExt cx="4644823" cy="142867"/>
          </a:xfrm>
        </p:grpSpPr>
        <p:sp>
          <p:nvSpPr>
            <p:cNvPr id="10" name="Freeform 7"/>
            <p:cNvSpPr>
              <a:spLocks noEditPoints="1"/>
            </p:cNvSpPr>
            <p:nvPr/>
          </p:nvSpPr>
          <p:spPr bwMode="auto">
            <a:xfrm>
              <a:off x="3090520"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2 w 120"/>
                <a:gd name="T19" fmla="*/ 44 h 148"/>
                <a:gd name="T20" fmla="*/ 44 w 120"/>
                <a:gd name="T21" fmla="*/ 98 h 148"/>
                <a:gd name="T22" fmla="*/ 78 w 120"/>
                <a:gd name="T23" fmla="*/ 98 h 148"/>
                <a:gd name="T24" fmla="*/ 62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2" y="44"/>
                  </a:moveTo>
                  <a:lnTo>
                    <a:pt x="44" y="98"/>
                  </a:lnTo>
                  <a:lnTo>
                    <a:pt x="78" y="98"/>
                  </a:lnTo>
                  <a:lnTo>
                    <a:pt x="62"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1" name="Freeform 8"/>
            <p:cNvSpPr>
              <a:spLocks/>
            </p:cNvSpPr>
            <p:nvPr/>
          </p:nvSpPr>
          <p:spPr bwMode="auto">
            <a:xfrm>
              <a:off x="3306655" y="4503764"/>
              <a:ext cx="116549" cy="139107"/>
            </a:xfrm>
            <a:custGeom>
              <a:avLst/>
              <a:gdLst>
                <a:gd name="T0" fmla="*/ 96 w 124"/>
                <a:gd name="T1" fmla="*/ 148 h 148"/>
                <a:gd name="T2" fmla="*/ 96 w 124"/>
                <a:gd name="T3" fmla="*/ 61 h 148"/>
                <a:gd name="T4" fmla="*/ 70 w 124"/>
                <a:gd name="T5" fmla="*/ 117 h 148"/>
                <a:gd name="T6" fmla="*/ 52 w 124"/>
                <a:gd name="T7" fmla="*/ 117 h 148"/>
                <a:gd name="T8" fmla="*/ 26 w 124"/>
                <a:gd name="T9" fmla="*/ 61 h 148"/>
                <a:gd name="T10" fmla="*/ 26 w 124"/>
                <a:gd name="T11" fmla="*/ 148 h 148"/>
                <a:gd name="T12" fmla="*/ 0 w 124"/>
                <a:gd name="T13" fmla="*/ 148 h 148"/>
                <a:gd name="T14" fmla="*/ 0 w 124"/>
                <a:gd name="T15" fmla="*/ 0 h 148"/>
                <a:gd name="T16" fmla="*/ 26 w 124"/>
                <a:gd name="T17" fmla="*/ 0 h 148"/>
                <a:gd name="T18" fmla="*/ 62 w 124"/>
                <a:gd name="T19" fmla="*/ 80 h 148"/>
                <a:gd name="T20" fmla="*/ 98 w 124"/>
                <a:gd name="T21" fmla="*/ 0 h 148"/>
                <a:gd name="T22" fmla="*/ 124 w 124"/>
                <a:gd name="T23" fmla="*/ 0 h 148"/>
                <a:gd name="T24" fmla="*/ 124 w 124"/>
                <a:gd name="T25" fmla="*/ 148 h 148"/>
                <a:gd name="T26" fmla="*/ 96 w 124"/>
                <a:gd name="T27"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4" h="148">
                  <a:moveTo>
                    <a:pt x="96" y="148"/>
                  </a:moveTo>
                  <a:lnTo>
                    <a:pt x="96" y="61"/>
                  </a:lnTo>
                  <a:lnTo>
                    <a:pt x="70" y="117"/>
                  </a:lnTo>
                  <a:lnTo>
                    <a:pt x="52" y="117"/>
                  </a:lnTo>
                  <a:lnTo>
                    <a:pt x="26" y="61"/>
                  </a:lnTo>
                  <a:lnTo>
                    <a:pt x="26" y="148"/>
                  </a:lnTo>
                  <a:lnTo>
                    <a:pt x="0" y="148"/>
                  </a:lnTo>
                  <a:lnTo>
                    <a:pt x="0" y="0"/>
                  </a:lnTo>
                  <a:lnTo>
                    <a:pt x="26" y="0"/>
                  </a:lnTo>
                  <a:lnTo>
                    <a:pt x="62" y="80"/>
                  </a:lnTo>
                  <a:lnTo>
                    <a:pt x="98" y="0"/>
                  </a:lnTo>
                  <a:lnTo>
                    <a:pt x="124" y="0"/>
                  </a:lnTo>
                  <a:lnTo>
                    <a:pt x="124" y="148"/>
                  </a:lnTo>
                  <a:lnTo>
                    <a:pt x="96"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2" name="Freeform 9"/>
            <p:cNvSpPr>
              <a:spLocks/>
            </p:cNvSpPr>
            <p:nvPr/>
          </p:nvSpPr>
          <p:spPr bwMode="auto">
            <a:xfrm>
              <a:off x="3522638" y="4501884"/>
              <a:ext cx="93990" cy="142867"/>
            </a:xfrm>
            <a:custGeom>
              <a:avLst/>
              <a:gdLst>
                <a:gd name="T0" fmla="*/ 43 w 50"/>
                <a:gd name="T1" fmla="*/ 64 h 70"/>
                <a:gd name="T2" fmla="*/ 25 w 50"/>
                <a:gd name="T3" fmla="*/ 70 h 70"/>
                <a:gd name="T4" fmla="*/ 10 w 50"/>
                <a:gd name="T5" fmla="*/ 68 h 70"/>
                <a:gd name="T6" fmla="*/ 0 w 50"/>
                <a:gd name="T7" fmla="*/ 61 h 70"/>
                <a:gd name="T8" fmla="*/ 8 w 50"/>
                <a:gd name="T9" fmla="*/ 52 h 70"/>
                <a:gd name="T10" fmla="*/ 15 w 50"/>
                <a:gd name="T11" fmla="*/ 56 h 70"/>
                <a:gd name="T12" fmla="*/ 25 w 50"/>
                <a:gd name="T13" fmla="*/ 58 h 70"/>
                <a:gd name="T14" fmla="*/ 37 w 50"/>
                <a:gd name="T15" fmla="*/ 49 h 70"/>
                <a:gd name="T16" fmla="*/ 35 w 50"/>
                <a:gd name="T17" fmla="*/ 44 h 70"/>
                <a:gd name="T18" fmla="*/ 29 w 50"/>
                <a:gd name="T19" fmla="*/ 41 h 70"/>
                <a:gd name="T20" fmla="*/ 25 w 50"/>
                <a:gd name="T21" fmla="*/ 41 h 70"/>
                <a:gd name="T22" fmla="*/ 20 w 50"/>
                <a:gd name="T23" fmla="*/ 40 h 70"/>
                <a:gd name="T24" fmla="*/ 7 w 50"/>
                <a:gd name="T25" fmla="*/ 34 h 70"/>
                <a:gd name="T26" fmla="*/ 2 w 50"/>
                <a:gd name="T27" fmla="*/ 21 h 70"/>
                <a:gd name="T28" fmla="*/ 9 w 50"/>
                <a:gd name="T29" fmla="*/ 6 h 70"/>
                <a:gd name="T30" fmla="*/ 26 w 50"/>
                <a:gd name="T31" fmla="*/ 0 h 70"/>
                <a:gd name="T32" fmla="*/ 39 w 50"/>
                <a:gd name="T33" fmla="*/ 2 h 70"/>
                <a:gd name="T34" fmla="*/ 48 w 50"/>
                <a:gd name="T35" fmla="*/ 8 h 70"/>
                <a:gd name="T36" fmla="*/ 40 w 50"/>
                <a:gd name="T37" fmla="*/ 16 h 70"/>
                <a:gd name="T38" fmla="*/ 33 w 50"/>
                <a:gd name="T39" fmla="*/ 13 h 70"/>
                <a:gd name="T40" fmla="*/ 26 w 50"/>
                <a:gd name="T41" fmla="*/ 12 h 70"/>
                <a:gd name="T42" fmla="*/ 18 w 50"/>
                <a:gd name="T43" fmla="*/ 14 h 70"/>
                <a:gd name="T44" fmla="*/ 15 w 50"/>
                <a:gd name="T45" fmla="*/ 20 h 70"/>
                <a:gd name="T46" fmla="*/ 17 w 50"/>
                <a:gd name="T47" fmla="*/ 25 h 70"/>
                <a:gd name="T48" fmla="*/ 23 w 50"/>
                <a:gd name="T49" fmla="*/ 28 h 70"/>
                <a:gd name="T50" fmla="*/ 28 w 50"/>
                <a:gd name="T51" fmla="*/ 29 h 70"/>
                <a:gd name="T52" fmla="*/ 32 w 50"/>
                <a:gd name="T53" fmla="*/ 29 h 70"/>
                <a:gd name="T54" fmla="*/ 39 w 50"/>
                <a:gd name="T55" fmla="*/ 31 h 70"/>
                <a:gd name="T56" fmla="*/ 45 w 50"/>
                <a:gd name="T57" fmla="*/ 34 h 70"/>
                <a:gd name="T58" fmla="*/ 50 w 50"/>
                <a:gd name="T59" fmla="*/ 49 h 70"/>
                <a:gd name="T60" fmla="*/ 43 w 50"/>
                <a:gd name="T6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70">
                  <a:moveTo>
                    <a:pt x="43" y="64"/>
                  </a:moveTo>
                  <a:cubicBezTo>
                    <a:pt x="38" y="68"/>
                    <a:pt x="32" y="70"/>
                    <a:pt x="25" y="70"/>
                  </a:cubicBezTo>
                  <a:cubicBezTo>
                    <a:pt x="19" y="70"/>
                    <a:pt x="14" y="69"/>
                    <a:pt x="10" y="68"/>
                  </a:cubicBezTo>
                  <a:cubicBezTo>
                    <a:pt x="6" y="66"/>
                    <a:pt x="3" y="64"/>
                    <a:pt x="0" y="61"/>
                  </a:cubicBezTo>
                  <a:cubicBezTo>
                    <a:pt x="8" y="52"/>
                    <a:pt x="8" y="52"/>
                    <a:pt x="8" y="52"/>
                  </a:cubicBezTo>
                  <a:cubicBezTo>
                    <a:pt x="10" y="54"/>
                    <a:pt x="13" y="56"/>
                    <a:pt x="15" y="56"/>
                  </a:cubicBezTo>
                  <a:cubicBezTo>
                    <a:pt x="18" y="57"/>
                    <a:pt x="21" y="58"/>
                    <a:pt x="25" y="58"/>
                  </a:cubicBezTo>
                  <a:cubicBezTo>
                    <a:pt x="33" y="58"/>
                    <a:pt x="37" y="55"/>
                    <a:pt x="37" y="49"/>
                  </a:cubicBezTo>
                  <a:cubicBezTo>
                    <a:pt x="37" y="47"/>
                    <a:pt x="36" y="45"/>
                    <a:pt x="35" y="44"/>
                  </a:cubicBezTo>
                  <a:cubicBezTo>
                    <a:pt x="34" y="42"/>
                    <a:pt x="32" y="42"/>
                    <a:pt x="29" y="41"/>
                  </a:cubicBezTo>
                  <a:cubicBezTo>
                    <a:pt x="25" y="41"/>
                    <a:pt x="25" y="41"/>
                    <a:pt x="25" y="41"/>
                  </a:cubicBezTo>
                  <a:cubicBezTo>
                    <a:pt x="20" y="40"/>
                    <a:pt x="20" y="40"/>
                    <a:pt x="20" y="40"/>
                  </a:cubicBezTo>
                  <a:cubicBezTo>
                    <a:pt x="15" y="39"/>
                    <a:pt x="10" y="37"/>
                    <a:pt x="7" y="34"/>
                  </a:cubicBezTo>
                  <a:cubicBezTo>
                    <a:pt x="4" y="31"/>
                    <a:pt x="2" y="27"/>
                    <a:pt x="2" y="21"/>
                  </a:cubicBezTo>
                  <a:cubicBezTo>
                    <a:pt x="2" y="15"/>
                    <a:pt x="4" y="10"/>
                    <a:pt x="9" y="6"/>
                  </a:cubicBezTo>
                  <a:cubicBezTo>
                    <a:pt x="13" y="2"/>
                    <a:pt x="19" y="0"/>
                    <a:pt x="26" y="0"/>
                  </a:cubicBezTo>
                  <a:cubicBezTo>
                    <a:pt x="31" y="0"/>
                    <a:pt x="35" y="1"/>
                    <a:pt x="39" y="2"/>
                  </a:cubicBezTo>
                  <a:cubicBezTo>
                    <a:pt x="42" y="3"/>
                    <a:pt x="45" y="5"/>
                    <a:pt x="48" y="8"/>
                  </a:cubicBezTo>
                  <a:cubicBezTo>
                    <a:pt x="40" y="16"/>
                    <a:pt x="40" y="16"/>
                    <a:pt x="40" y="16"/>
                  </a:cubicBezTo>
                  <a:cubicBezTo>
                    <a:pt x="38" y="15"/>
                    <a:pt x="36" y="13"/>
                    <a:pt x="33" y="13"/>
                  </a:cubicBezTo>
                  <a:cubicBezTo>
                    <a:pt x="31" y="12"/>
                    <a:pt x="28" y="12"/>
                    <a:pt x="26" y="12"/>
                  </a:cubicBezTo>
                  <a:cubicBezTo>
                    <a:pt x="22" y="12"/>
                    <a:pt x="20" y="13"/>
                    <a:pt x="18" y="14"/>
                  </a:cubicBezTo>
                  <a:cubicBezTo>
                    <a:pt x="16" y="16"/>
                    <a:pt x="15" y="18"/>
                    <a:pt x="15" y="20"/>
                  </a:cubicBezTo>
                  <a:cubicBezTo>
                    <a:pt x="15" y="22"/>
                    <a:pt x="16" y="24"/>
                    <a:pt x="17" y="25"/>
                  </a:cubicBezTo>
                  <a:cubicBezTo>
                    <a:pt x="19" y="27"/>
                    <a:pt x="21" y="28"/>
                    <a:pt x="23" y="28"/>
                  </a:cubicBezTo>
                  <a:cubicBezTo>
                    <a:pt x="28" y="29"/>
                    <a:pt x="28" y="29"/>
                    <a:pt x="28" y="29"/>
                  </a:cubicBezTo>
                  <a:cubicBezTo>
                    <a:pt x="32" y="29"/>
                    <a:pt x="32" y="29"/>
                    <a:pt x="32" y="29"/>
                  </a:cubicBezTo>
                  <a:cubicBezTo>
                    <a:pt x="35" y="30"/>
                    <a:pt x="37" y="30"/>
                    <a:pt x="39" y="31"/>
                  </a:cubicBezTo>
                  <a:cubicBezTo>
                    <a:pt x="41" y="32"/>
                    <a:pt x="43" y="33"/>
                    <a:pt x="45" y="34"/>
                  </a:cubicBezTo>
                  <a:cubicBezTo>
                    <a:pt x="48" y="38"/>
                    <a:pt x="50" y="43"/>
                    <a:pt x="50" y="49"/>
                  </a:cubicBezTo>
                  <a:cubicBezTo>
                    <a:pt x="50" y="55"/>
                    <a:pt x="48" y="60"/>
                    <a:pt x="43"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3" name="Freeform 10"/>
            <p:cNvSpPr>
              <a:spLocks noEditPoints="1"/>
            </p:cNvSpPr>
            <p:nvPr/>
          </p:nvSpPr>
          <p:spPr bwMode="auto">
            <a:xfrm>
              <a:off x="3719974" y="4503764"/>
              <a:ext cx="97751" cy="139107"/>
            </a:xfrm>
            <a:custGeom>
              <a:avLst/>
              <a:gdLst>
                <a:gd name="T0" fmla="*/ 37 w 52"/>
                <a:gd name="T1" fmla="*/ 68 h 68"/>
                <a:gd name="T2" fmla="*/ 23 w 52"/>
                <a:gd name="T3" fmla="*/ 41 h 68"/>
                <a:gd name="T4" fmla="*/ 14 w 52"/>
                <a:gd name="T5" fmla="*/ 41 h 68"/>
                <a:gd name="T6" fmla="*/ 14 w 52"/>
                <a:gd name="T7" fmla="*/ 68 h 68"/>
                <a:gd name="T8" fmla="*/ 0 w 52"/>
                <a:gd name="T9" fmla="*/ 68 h 68"/>
                <a:gd name="T10" fmla="*/ 0 w 52"/>
                <a:gd name="T11" fmla="*/ 0 h 68"/>
                <a:gd name="T12" fmla="*/ 27 w 52"/>
                <a:gd name="T13" fmla="*/ 0 h 68"/>
                <a:gd name="T14" fmla="*/ 37 w 52"/>
                <a:gd name="T15" fmla="*/ 1 h 68"/>
                <a:gd name="T16" fmla="*/ 44 w 52"/>
                <a:gd name="T17" fmla="*/ 6 h 68"/>
                <a:gd name="T18" fmla="*/ 48 w 52"/>
                <a:gd name="T19" fmla="*/ 13 h 68"/>
                <a:gd name="T20" fmla="*/ 49 w 52"/>
                <a:gd name="T21" fmla="*/ 21 h 68"/>
                <a:gd name="T22" fmla="*/ 46 w 52"/>
                <a:gd name="T23" fmla="*/ 32 h 68"/>
                <a:gd name="T24" fmla="*/ 37 w 52"/>
                <a:gd name="T25" fmla="*/ 39 h 68"/>
                <a:gd name="T26" fmla="*/ 52 w 52"/>
                <a:gd name="T27" fmla="*/ 68 h 68"/>
                <a:gd name="T28" fmla="*/ 37 w 52"/>
                <a:gd name="T29" fmla="*/ 68 h 68"/>
                <a:gd name="T30" fmla="*/ 33 w 52"/>
                <a:gd name="T31" fmla="*/ 14 h 68"/>
                <a:gd name="T32" fmla="*/ 26 w 52"/>
                <a:gd name="T33" fmla="*/ 12 h 68"/>
                <a:gd name="T34" fmla="*/ 14 w 52"/>
                <a:gd name="T35" fmla="*/ 12 h 68"/>
                <a:gd name="T36" fmla="*/ 14 w 52"/>
                <a:gd name="T37" fmla="*/ 30 h 68"/>
                <a:gd name="T38" fmla="*/ 26 w 52"/>
                <a:gd name="T39" fmla="*/ 30 h 68"/>
                <a:gd name="T40" fmla="*/ 33 w 52"/>
                <a:gd name="T41" fmla="*/ 27 h 68"/>
                <a:gd name="T42" fmla="*/ 36 w 52"/>
                <a:gd name="T43" fmla="*/ 21 h 68"/>
                <a:gd name="T44" fmla="*/ 33 w 52"/>
                <a:gd name="T45"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68">
                  <a:moveTo>
                    <a:pt x="37" y="68"/>
                  </a:moveTo>
                  <a:cubicBezTo>
                    <a:pt x="23" y="41"/>
                    <a:pt x="23" y="41"/>
                    <a:pt x="23" y="41"/>
                  </a:cubicBezTo>
                  <a:cubicBezTo>
                    <a:pt x="14" y="41"/>
                    <a:pt x="14" y="41"/>
                    <a:pt x="14" y="41"/>
                  </a:cubicBezTo>
                  <a:cubicBezTo>
                    <a:pt x="14" y="68"/>
                    <a:pt x="14" y="68"/>
                    <a:pt x="14" y="68"/>
                  </a:cubicBezTo>
                  <a:cubicBezTo>
                    <a:pt x="0" y="68"/>
                    <a:pt x="0" y="68"/>
                    <a:pt x="0" y="68"/>
                  </a:cubicBezTo>
                  <a:cubicBezTo>
                    <a:pt x="0" y="0"/>
                    <a:pt x="0" y="0"/>
                    <a:pt x="0" y="0"/>
                  </a:cubicBezTo>
                  <a:cubicBezTo>
                    <a:pt x="27" y="0"/>
                    <a:pt x="27" y="0"/>
                    <a:pt x="27" y="0"/>
                  </a:cubicBezTo>
                  <a:cubicBezTo>
                    <a:pt x="31" y="0"/>
                    <a:pt x="34" y="0"/>
                    <a:pt x="37" y="1"/>
                  </a:cubicBezTo>
                  <a:cubicBezTo>
                    <a:pt x="39" y="2"/>
                    <a:pt x="42" y="4"/>
                    <a:pt x="44" y="6"/>
                  </a:cubicBezTo>
                  <a:cubicBezTo>
                    <a:pt x="45" y="8"/>
                    <a:pt x="47" y="10"/>
                    <a:pt x="48" y="13"/>
                  </a:cubicBezTo>
                  <a:cubicBezTo>
                    <a:pt x="49" y="15"/>
                    <a:pt x="49" y="18"/>
                    <a:pt x="49" y="21"/>
                  </a:cubicBezTo>
                  <a:cubicBezTo>
                    <a:pt x="49" y="25"/>
                    <a:pt x="48" y="29"/>
                    <a:pt x="46" y="32"/>
                  </a:cubicBezTo>
                  <a:cubicBezTo>
                    <a:pt x="43" y="35"/>
                    <a:pt x="41" y="37"/>
                    <a:pt x="37" y="39"/>
                  </a:cubicBezTo>
                  <a:cubicBezTo>
                    <a:pt x="52" y="68"/>
                    <a:pt x="52" y="68"/>
                    <a:pt x="52" y="68"/>
                  </a:cubicBezTo>
                  <a:lnTo>
                    <a:pt x="37" y="68"/>
                  </a:lnTo>
                  <a:close/>
                  <a:moveTo>
                    <a:pt x="33" y="14"/>
                  </a:moveTo>
                  <a:cubicBezTo>
                    <a:pt x="32" y="12"/>
                    <a:pt x="29" y="12"/>
                    <a:pt x="26" y="12"/>
                  </a:cubicBezTo>
                  <a:cubicBezTo>
                    <a:pt x="14" y="12"/>
                    <a:pt x="14" y="12"/>
                    <a:pt x="14" y="12"/>
                  </a:cubicBezTo>
                  <a:cubicBezTo>
                    <a:pt x="14" y="30"/>
                    <a:pt x="14" y="30"/>
                    <a:pt x="14" y="30"/>
                  </a:cubicBezTo>
                  <a:cubicBezTo>
                    <a:pt x="26" y="30"/>
                    <a:pt x="26" y="30"/>
                    <a:pt x="26" y="30"/>
                  </a:cubicBezTo>
                  <a:cubicBezTo>
                    <a:pt x="29" y="30"/>
                    <a:pt x="32" y="29"/>
                    <a:pt x="33" y="27"/>
                  </a:cubicBezTo>
                  <a:cubicBezTo>
                    <a:pt x="35" y="26"/>
                    <a:pt x="36" y="23"/>
                    <a:pt x="36" y="21"/>
                  </a:cubicBezTo>
                  <a:cubicBezTo>
                    <a:pt x="36" y="18"/>
                    <a:pt x="35" y="16"/>
                    <a:pt x="33" y="1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4" name="Freeform 11"/>
            <p:cNvSpPr>
              <a:spLocks/>
            </p:cNvSpPr>
            <p:nvPr/>
          </p:nvSpPr>
          <p:spPr bwMode="auto">
            <a:xfrm>
              <a:off x="3909335" y="4501884"/>
              <a:ext cx="93990" cy="142867"/>
            </a:xfrm>
            <a:custGeom>
              <a:avLst/>
              <a:gdLst>
                <a:gd name="T0" fmla="*/ 43 w 50"/>
                <a:gd name="T1" fmla="*/ 64 h 70"/>
                <a:gd name="T2" fmla="*/ 25 w 50"/>
                <a:gd name="T3" fmla="*/ 70 h 70"/>
                <a:gd name="T4" fmla="*/ 11 w 50"/>
                <a:gd name="T5" fmla="*/ 68 h 70"/>
                <a:gd name="T6" fmla="*/ 0 w 50"/>
                <a:gd name="T7" fmla="*/ 61 h 70"/>
                <a:gd name="T8" fmla="*/ 9 w 50"/>
                <a:gd name="T9" fmla="*/ 52 h 70"/>
                <a:gd name="T10" fmla="*/ 16 w 50"/>
                <a:gd name="T11" fmla="*/ 56 h 70"/>
                <a:gd name="T12" fmla="*/ 25 w 50"/>
                <a:gd name="T13" fmla="*/ 58 h 70"/>
                <a:gd name="T14" fmla="*/ 37 w 50"/>
                <a:gd name="T15" fmla="*/ 49 h 70"/>
                <a:gd name="T16" fmla="*/ 36 w 50"/>
                <a:gd name="T17" fmla="*/ 44 h 70"/>
                <a:gd name="T18" fmla="*/ 29 w 50"/>
                <a:gd name="T19" fmla="*/ 41 h 70"/>
                <a:gd name="T20" fmla="*/ 25 w 50"/>
                <a:gd name="T21" fmla="*/ 41 h 70"/>
                <a:gd name="T22" fmla="*/ 21 w 50"/>
                <a:gd name="T23" fmla="*/ 40 h 70"/>
                <a:gd name="T24" fmla="*/ 8 w 50"/>
                <a:gd name="T25" fmla="*/ 34 h 70"/>
                <a:gd name="T26" fmla="*/ 3 w 50"/>
                <a:gd name="T27" fmla="*/ 21 h 70"/>
                <a:gd name="T28" fmla="*/ 9 w 50"/>
                <a:gd name="T29" fmla="*/ 6 h 70"/>
                <a:gd name="T30" fmla="*/ 27 w 50"/>
                <a:gd name="T31" fmla="*/ 0 h 70"/>
                <a:gd name="T32" fmla="*/ 39 w 50"/>
                <a:gd name="T33" fmla="*/ 2 h 70"/>
                <a:gd name="T34" fmla="*/ 49 w 50"/>
                <a:gd name="T35" fmla="*/ 8 h 70"/>
                <a:gd name="T36" fmla="*/ 40 w 50"/>
                <a:gd name="T37" fmla="*/ 16 h 70"/>
                <a:gd name="T38" fmla="*/ 34 w 50"/>
                <a:gd name="T39" fmla="*/ 13 h 70"/>
                <a:gd name="T40" fmla="*/ 26 w 50"/>
                <a:gd name="T41" fmla="*/ 12 h 70"/>
                <a:gd name="T42" fmla="*/ 18 w 50"/>
                <a:gd name="T43" fmla="*/ 14 h 70"/>
                <a:gd name="T44" fmla="*/ 16 w 50"/>
                <a:gd name="T45" fmla="*/ 20 h 70"/>
                <a:gd name="T46" fmla="*/ 18 w 50"/>
                <a:gd name="T47" fmla="*/ 25 h 70"/>
                <a:gd name="T48" fmla="*/ 24 w 50"/>
                <a:gd name="T49" fmla="*/ 28 h 70"/>
                <a:gd name="T50" fmla="*/ 28 w 50"/>
                <a:gd name="T51" fmla="*/ 29 h 70"/>
                <a:gd name="T52" fmla="*/ 32 w 50"/>
                <a:gd name="T53" fmla="*/ 29 h 70"/>
                <a:gd name="T54" fmla="*/ 40 w 50"/>
                <a:gd name="T55" fmla="*/ 31 h 70"/>
                <a:gd name="T56" fmla="*/ 45 w 50"/>
                <a:gd name="T57" fmla="*/ 34 h 70"/>
                <a:gd name="T58" fmla="*/ 50 w 50"/>
                <a:gd name="T59" fmla="*/ 49 h 70"/>
                <a:gd name="T60" fmla="*/ 43 w 50"/>
                <a:gd name="T6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70">
                  <a:moveTo>
                    <a:pt x="43" y="64"/>
                  </a:moveTo>
                  <a:cubicBezTo>
                    <a:pt x="39" y="68"/>
                    <a:pt x="32" y="70"/>
                    <a:pt x="25" y="70"/>
                  </a:cubicBezTo>
                  <a:cubicBezTo>
                    <a:pt x="20" y="70"/>
                    <a:pt x="15" y="69"/>
                    <a:pt x="11" y="68"/>
                  </a:cubicBezTo>
                  <a:cubicBezTo>
                    <a:pt x="7" y="66"/>
                    <a:pt x="3" y="64"/>
                    <a:pt x="0" y="61"/>
                  </a:cubicBezTo>
                  <a:cubicBezTo>
                    <a:pt x="9" y="52"/>
                    <a:pt x="9" y="52"/>
                    <a:pt x="9" y="52"/>
                  </a:cubicBezTo>
                  <a:cubicBezTo>
                    <a:pt x="11" y="54"/>
                    <a:pt x="13" y="56"/>
                    <a:pt x="16" y="56"/>
                  </a:cubicBezTo>
                  <a:cubicBezTo>
                    <a:pt x="19" y="57"/>
                    <a:pt x="22" y="58"/>
                    <a:pt x="25" y="58"/>
                  </a:cubicBezTo>
                  <a:cubicBezTo>
                    <a:pt x="33" y="58"/>
                    <a:pt x="37" y="55"/>
                    <a:pt x="37" y="49"/>
                  </a:cubicBezTo>
                  <a:cubicBezTo>
                    <a:pt x="37" y="47"/>
                    <a:pt x="37" y="45"/>
                    <a:pt x="36" y="44"/>
                  </a:cubicBezTo>
                  <a:cubicBezTo>
                    <a:pt x="34" y="42"/>
                    <a:pt x="32" y="42"/>
                    <a:pt x="29" y="41"/>
                  </a:cubicBezTo>
                  <a:cubicBezTo>
                    <a:pt x="25" y="41"/>
                    <a:pt x="25" y="41"/>
                    <a:pt x="25" y="41"/>
                  </a:cubicBezTo>
                  <a:cubicBezTo>
                    <a:pt x="21" y="40"/>
                    <a:pt x="21" y="40"/>
                    <a:pt x="21" y="40"/>
                  </a:cubicBezTo>
                  <a:cubicBezTo>
                    <a:pt x="15" y="39"/>
                    <a:pt x="11" y="37"/>
                    <a:pt x="8" y="34"/>
                  </a:cubicBezTo>
                  <a:cubicBezTo>
                    <a:pt x="4" y="31"/>
                    <a:pt x="3" y="27"/>
                    <a:pt x="3" y="21"/>
                  </a:cubicBezTo>
                  <a:cubicBezTo>
                    <a:pt x="3" y="15"/>
                    <a:pt x="5" y="10"/>
                    <a:pt x="9" y="6"/>
                  </a:cubicBezTo>
                  <a:cubicBezTo>
                    <a:pt x="13" y="2"/>
                    <a:pt x="19" y="0"/>
                    <a:pt x="27" y="0"/>
                  </a:cubicBezTo>
                  <a:cubicBezTo>
                    <a:pt x="31" y="0"/>
                    <a:pt x="36" y="1"/>
                    <a:pt x="39" y="2"/>
                  </a:cubicBezTo>
                  <a:cubicBezTo>
                    <a:pt x="43" y="3"/>
                    <a:pt x="46" y="5"/>
                    <a:pt x="49" y="8"/>
                  </a:cubicBezTo>
                  <a:cubicBezTo>
                    <a:pt x="40" y="16"/>
                    <a:pt x="40" y="16"/>
                    <a:pt x="40" y="16"/>
                  </a:cubicBezTo>
                  <a:cubicBezTo>
                    <a:pt x="38" y="15"/>
                    <a:pt x="36" y="13"/>
                    <a:pt x="34" y="13"/>
                  </a:cubicBezTo>
                  <a:cubicBezTo>
                    <a:pt x="31" y="12"/>
                    <a:pt x="29" y="12"/>
                    <a:pt x="26" y="12"/>
                  </a:cubicBezTo>
                  <a:cubicBezTo>
                    <a:pt x="23" y="12"/>
                    <a:pt x="20" y="13"/>
                    <a:pt x="18" y="14"/>
                  </a:cubicBezTo>
                  <a:cubicBezTo>
                    <a:pt x="17" y="16"/>
                    <a:pt x="16" y="18"/>
                    <a:pt x="16" y="20"/>
                  </a:cubicBezTo>
                  <a:cubicBezTo>
                    <a:pt x="16" y="22"/>
                    <a:pt x="16" y="24"/>
                    <a:pt x="18" y="25"/>
                  </a:cubicBezTo>
                  <a:cubicBezTo>
                    <a:pt x="19" y="27"/>
                    <a:pt x="21" y="28"/>
                    <a:pt x="24" y="28"/>
                  </a:cubicBezTo>
                  <a:cubicBezTo>
                    <a:pt x="28" y="29"/>
                    <a:pt x="28" y="29"/>
                    <a:pt x="28" y="29"/>
                  </a:cubicBezTo>
                  <a:cubicBezTo>
                    <a:pt x="32" y="29"/>
                    <a:pt x="32" y="29"/>
                    <a:pt x="32" y="29"/>
                  </a:cubicBezTo>
                  <a:cubicBezTo>
                    <a:pt x="35" y="30"/>
                    <a:pt x="38" y="30"/>
                    <a:pt x="40" y="31"/>
                  </a:cubicBezTo>
                  <a:cubicBezTo>
                    <a:pt x="42" y="32"/>
                    <a:pt x="44" y="33"/>
                    <a:pt x="45" y="34"/>
                  </a:cubicBezTo>
                  <a:cubicBezTo>
                    <a:pt x="49" y="38"/>
                    <a:pt x="50" y="43"/>
                    <a:pt x="50" y="49"/>
                  </a:cubicBezTo>
                  <a:cubicBezTo>
                    <a:pt x="50" y="55"/>
                    <a:pt x="48" y="60"/>
                    <a:pt x="43"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5" name="Freeform 12"/>
            <p:cNvSpPr>
              <a:spLocks/>
            </p:cNvSpPr>
            <p:nvPr/>
          </p:nvSpPr>
          <p:spPr bwMode="auto">
            <a:xfrm>
              <a:off x="4233677" y="4503764"/>
              <a:ext cx="99631" cy="139107"/>
            </a:xfrm>
            <a:custGeom>
              <a:avLst/>
              <a:gdLst>
                <a:gd name="T0" fmla="*/ 82 w 106"/>
                <a:gd name="T1" fmla="*/ 148 h 148"/>
                <a:gd name="T2" fmla="*/ 28 w 106"/>
                <a:gd name="T3" fmla="*/ 57 h 148"/>
                <a:gd name="T4" fmla="*/ 28 w 106"/>
                <a:gd name="T5" fmla="*/ 148 h 148"/>
                <a:gd name="T6" fmla="*/ 0 w 106"/>
                <a:gd name="T7" fmla="*/ 148 h 148"/>
                <a:gd name="T8" fmla="*/ 0 w 106"/>
                <a:gd name="T9" fmla="*/ 0 h 148"/>
                <a:gd name="T10" fmla="*/ 24 w 106"/>
                <a:gd name="T11" fmla="*/ 0 h 148"/>
                <a:gd name="T12" fmla="*/ 78 w 106"/>
                <a:gd name="T13" fmla="*/ 91 h 148"/>
                <a:gd name="T14" fmla="*/ 78 w 106"/>
                <a:gd name="T15" fmla="*/ 0 h 148"/>
                <a:gd name="T16" fmla="*/ 106 w 106"/>
                <a:gd name="T17" fmla="*/ 0 h 148"/>
                <a:gd name="T18" fmla="*/ 106 w 106"/>
                <a:gd name="T19" fmla="*/ 148 h 148"/>
                <a:gd name="T20" fmla="*/ 82 w 106"/>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48">
                  <a:moveTo>
                    <a:pt x="82" y="148"/>
                  </a:moveTo>
                  <a:lnTo>
                    <a:pt x="28" y="57"/>
                  </a:lnTo>
                  <a:lnTo>
                    <a:pt x="28" y="148"/>
                  </a:lnTo>
                  <a:lnTo>
                    <a:pt x="0" y="148"/>
                  </a:lnTo>
                  <a:lnTo>
                    <a:pt x="0" y="0"/>
                  </a:lnTo>
                  <a:lnTo>
                    <a:pt x="24" y="0"/>
                  </a:lnTo>
                  <a:lnTo>
                    <a:pt x="78" y="91"/>
                  </a:lnTo>
                  <a:lnTo>
                    <a:pt x="78" y="0"/>
                  </a:lnTo>
                  <a:lnTo>
                    <a:pt x="106" y="0"/>
                  </a:lnTo>
                  <a:lnTo>
                    <a:pt x="106" y="148"/>
                  </a:lnTo>
                  <a:lnTo>
                    <a:pt x="82"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6" name="Freeform 13"/>
            <p:cNvSpPr>
              <a:spLocks noEditPoints="1"/>
            </p:cNvSpPr>
            <p:nvPr/>
          </p:nvSpPr>
          <p:spPr bwMode="auto">
            <a:xfrm>
              <a:off x="4432063"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0 w 120"/>
                <a:gd name="T19" fmla="*/ 44 h 148"/>
                <a:gd name="T20" fmla="*/ 44 w 120"/>
                <a:gd name="T21" fmla="*/ 98 h 148"/>
                <a:gd name="T22" fmla="*/ 78 w 120"/>
                <a:gd name="T23" fmla="*/ 98 h 148"/>
                <a:gd name="T24" fmla="*/ 60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0" y="44"/>
                  </a:moveTo>
                  <a:lnTo>
                    <a:pt x="44" y="98"/>
                  </a:lnTo>
                  <a:lnTo>
                    <a:pt x="78" y="98"/>
                  </a:lnTo>
                  <a:lnTo>
                    <a:pt x="60"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7" name="Freeform 14"/>
            <p:cNvSpPr>
              <a:spLocks/>
            </p:cNvSpPr>
            <p:nvPr/>
          </p:nvSpPr>
          <p:spPr bwMode="auto">
            <a:xfrm>
              <a:off x="4624049" y="4503764"/>
              <a:ext cx="93050" cy="139107"/>
            </a:xfrm>
            <a:custGeom>
              <a:avLst/>
              <a:gdLst>
                <a:gd name="T0" fmla="*/ 63 w 99"/>
                <a:gd name="T1" fmla="*/ 26 h 148"/>
                <a:gd name="T2" fmla="*/ 63 w 99"/>
                <a:gd name="T3" fmla="*/ 148 h 148"/>
                <a:gd name="T4" fmla="*/ 37 w 99"/>
                <a:gd name="T5" fmla="*/ 148 h 148"/>
                <a:gd name="T6" fmla="*/ 37 w 99"/>
                <a:gd name="T7" fmla="*/ 26 h 148"/>
                <a:gd name="T8" fmla="*/ 0 w 99"/>
                <a:gd name="T9" fmla="*/ 26 h 148"/>
                <a:gd name="T10" fmla="*/ 0 w 99"/>
                <a:gd name="T11" fmla="*/ 0 h 148"/>
                <a:gd name="T12" fmla="*/ 99 w 99"/>
                <a:gd name="T13" fmla="*/ 0 h 148"/>
                <a:gd name="T14" fmla="*/ 99 w 99"/>
                <a:gd name="T15" fmla="*/ 26 h 148"/>
                <a:gd name="T16" fmla="*/ 63 w 99"/>
                <a:gd name="T17" fmla="*/ 2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48">
                  <a:moveTo>
                    <a:pt x="63" y="26"/>
                  </a:moveTo>
                  <a:lnTo>
                    <a:pt x="63" y="148"/>
                  </a:lnTo>
                  <a:lnTo>
                    <a:pt x="37" y="148"/>
                  </a:lnTo>
                  <a:lnTo>
                    <a:pt x="37" y="26"/>
                  </a:lnTo>
                  <a:lnTo>
                    <a:pt x="0" y="26"/>
                  </a:lnTo>
                  <a:lnTo>
                    <a:pt x="0" y="0"/>
                  </a:lnTo>
                  <a:lnTo>
                    <a:pt x="99" y="0"/>
                  </a:lnTo>
                  <a:lnTo>
                    <a:pt x="99" y="26"/>
                  </a:lnTo>
                  <a:lnTo>
                    <a:pt x="63" y="26"/>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8" name="Rectangle 15"/>
            <p:cNvSpPr>
              <a:spLocks noChangeArrowheads="1"/>
            </p:cNvSpPr>
            <p:nvPr/>
          </p:nvSpPr>
          <p:spPr bwMode="auto">
            <a:xfrm>
              <a:off x="4819766" y="4503764"/>
              <a:ext cx="24438" cy="139107"/>
            </a:xfrm>
            <a:prstGeom prst="rect">
              <a:avLst/>
            </a:prstGeom>
            <a:solidFill>
              <a:schemeClr val="accent2"/>
            </a:solidFill>
            <a:ln w="1905">
              <a:noFill/>
              <a:miter lim="800000"/>
              <a:headEnd/>
              <a:tailEnd/>
            </a:ln>
          </p:spPr>
          <p:txBody>
            <a:bodyPr vert="horz" wrap="square" lIns="91440" tIns="45720" rIns="91440" bIns="45720" numCol="1" anchor="t" anchorCtr="0" compatLnSpc="1">
              <a:prstTxWarp prst="textNoShape">
                <a:avLst/>
              </a:prstTxWarp>
            </a:bodyPr>
            <a:lstStyle/>
            <a:p>
              <a:endParaRPr lang="en-AU"/>
            </a:p>
          </p:txBody>
        </p:sp>
        <p:sp>
          <p:nvSpPr>
            <p:cNvPr id="19" name="Freeform 16"/>
            <p:cNvSpPr>
              <a:spLocks noEditPoints="1"/>
            </p:cNvSpPr>
            <p:nvPr/>
          </p:nvSpPr>
          <p:spPr bwMode="auto">
            <a:xfrm>
              <a:off x="4950783" y="4501884"/>
              <a:ext cx="93990" cy="142867"/>
            </a:xfrm>
            <a:custGeom>
              <a:avLst/>
              <a:gdLst>
                <a:gd name="T0" fmla="*/ 49 w 50"/>
                <a:gd name="T1" fmla="*/ 52 h 70"/>
                <a:gd name="T2" fmla="*/ 43 w 50"/>
                <a:gd name="T3" fmla="*/ 62 h 70"/>
                <a:gd name="T4" fmla="*/ 35 w 50"/>
                <a:gd name="T5" fmla="*/ 68 h 70"/>
                <a:gd name="T6" fmla="*/ 25 w 50"/>
                <a:gd name="T7" fmla="*/ 70 h 70"/>
                <a:gd name="T8" fmla="*/ 15 w 50"/>
                <a:gd name="T9" fmla="*/ 68 h 70"/>
                <a:gd name="T10" fmla="*/ 6 w 50"/>
                <a:gd name="T11" fmla="*/ 62 h 70"/>
                <a:gd name="T12" fmla="*/ 1 w 50"/>
                <a:gd name="T13" fmla="*/ 52 h 70"/>
                <a:gd name="T14" fmla="*/ 0 w 50"/>
                <a:gd name="T15" fmla="*/ 35 h 70"/>
                <a:gd name="T16" fmla="*/ 1 w 50"/>
                <a:gd name="T17" fmla="*/ 18 h 70"/>
                <a:gd name="T18" fmla="*/ 6 w 50"/>
                <a:gd name="T19" fmla="*/ 8 h 70"/>
                <a:gd name="T20" fmla="*/ 15 w 50"/>
                <a:gd name="T21" fmla="*/ 2 h 70"/>
                <a:gd name="T22" fmla="*/ 25 w 50"/>
                <a:gd name="T23" fmla="*/ 0 h 70"/>
                <a:gd name="T24" fmla="*/ 35 w 50"/>
                <a:gd name="T25" fmla="*/ 2 h 70"/>
                <a:gd name="T26" fmla="*/ 43 w 50"/>
                <a:gd name="T27" fmla="*/ 8 h 70"/>
                <a:gd name="T28" fmla="*/ 49 w 50"/>
                <a:gd name="T29" fmla="*/ 18 h 70"/>
                <a:gd name="T30" fmla="*/ 50 w 50"/>
                <a:gd name="T31" fmla="*/ 35 h 70"/>
                <a:gd name="T32" fmla="*/ 49 w 50"/>
                <a:gd name="T33" fmla="*/ 52 h 70"/>
                <a:gd name="T34" fmla="*/ 37 w 50"/>
                <a:gd name="T35" fmla="*/ 27 h 70"/>
                <a:gd name="T36" fmla="*/ 36 w 50"/>
                <a:gd name="T37" fmla="*/ 22 h 70"/>
                <a:gd name="T38" fmla="*/ 35 w 50"/>
                <a:gd name="T39" fmla="*/ 18 h 70"/>
                <a:gd name="T40" fmla="*/ 34 w 50"/>
                <a:gd name="T41" fmla="*/ 16 h 70"/>
                <a:gd name="T42" fmla="*/ 25 w 50"/>
                <a:gd name="T43" fmla="*/ 12 h 70"/>
                <a:gd name="T44" fmla="*/ 20 w 50"/>
                <a:gd name="T45" fmla="*/ 13 h 70"/>
                <a:gd name="T46" fmla="*/ 16 w 50"/>
                <a:gd name="T47" fmla="*/ 16 h 70"/>
                <a:gd name="T48" fmla="*/ 15 w 50"/>
                <a:gd name="T49" fmla="*/ 18 h 70"/>
                <a:gd name="T50" fmla="*/ 14 w 50"/>
                <a:gd name="T51" fmla="*/ 21 h 70"/>
                <a:gd name="T52" fmla="*/ 13 w 50"/>
                <a:gd name="T53" fmla="*/ 27 h 70"/>
                <a:gd name="T54" fmla="*/ 13 w 50"/>
                <a:gd name="T55" fmla="*/ 35 h 70"/>
                <a:gd name="T56" fmla="*/ 13 w 50"/>
                <a:gd name="T57" fmla="*/ 43 h 70"/>
                <a:gd name="T58" fmla="*/ 14 w 50"/>
                <a:gd name="T59" fmla="*/ 48 h 70"/>
                <a:gd name="T60" fmla="*/ 15 w 50"/>
                <a:gd name="T61" fmla="*/ 52 h 70"/>
                <a:gd name="T62" fmla="*/ 16 w 50"/>
                <a:gd name="T63" fmla="*/ 54 h 70"/>
                <a:gd name="T64" fmla="*/ 20 w 50"/>
                <a:gd name="T65" fmla="*/ 57 h 70"/>
                <a:gd name="T66" fmla="*/ 25 w 50"/>
                <a:gd name="T67" fmla="*/ 58 h 70"/>
                <a:gd name="T68" fmla="*/ 34 w 50"/>
                <a:gd name="T69" fmla="*/ 54 h 70"/>
                <a:gd name="T70" fmla="*/ 35 w 50"/>
                <a:gd name="T71" fmla="*/ 52 h 70"/>
                <a:gd name="T72" fmla="*/ 36 w 50"/>
                <a:gd name="T73" fmla="*/ 48 h 70"/>
                <a:gd name="T74" fmla="*/ 37 w 50"/>
                <a:gd name="T75" fmla="*/ 43 h 70"/>
                <a:gd name="T76" fmla="*/ 37 w 50"/>
                <a:gd name="T77" fmla="*/ 35 h 70"/>
                <a:gd name="T78" fmla="*/ 37 w 50"/>
                <a:gd name="T79"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 h="70">
                  <a:moveTo>
                    <a:pt x="49" y="52"/>
                  </a:moveTo>
                  <a:cubicBezTo>
                    <a:pt x="48" y="56"/>
                    <a:pt x="47" y="59"/>
                    <a:pt x="43" y="62"/>
                  </a:cubicBezTo>
                  <a:cubicBezTo>
                    <a:pt x="41" y="65"/>
                    <a:pt x="38" y="67"/>
                    <a:pt x="35" y="68"/>
                  </a:cubicBezTo>
                  <a:cubicBezTo>
                    <a:pt x="32" y="69"/>
                    <a:pt x="29" y="70"/>
                    <a:pt x="25" y="70"/>
                  </a:cubicBezTo>
                  <a:cubicBezTo>
                    <a:pt x="21" y="70"/>
                    <a:pt x="18" y="69"/>
                    <a:pt x="15" y="68"/>
                  </a:cubicBezTo>
                  <a:cubicBezTo>
                    <a:pt x="12" y="67"/>
                    <a:pt x="9" y="65"/>
                    <a:pt x="6" y="62"/>
                  </a:cubicBezTo>
                  <a:cubicBezTo>
                    <a:pt x="4" y="59"/>
                    <a:pt x="2" y="56"/>
                    <a:pt x="1" y="52"/>
                  </a:cubicBezTo>
                  <a:cubicBezTo>
                    <a:pt x="0" y="48"/>
                    <a:pt x="0" y="42"/>
                    <a:pt x="0" y="35"/>
                  </a:cubicBezTo>
                  <a:cubicBezTo>
                    <a:pt x="0" y="27"/>
                    <a:pt x="0" y="22"/>
                    <a:pt x="1" y="18"/>
                  </a:cubicBezTo>
                  <a:cubicBezTo>
                    <a:pt x="2" y="14"/>
                    <a:pt x="4" y="11"/>
                    <a:pt x="6" y="8"/>
                  </a:cubicBezTo>
                  <a:cubicBezTo>
                    <a:pt x="9" y="5"/>
                    <a:pt x="12" y="3"/>
                    <a:pt x="15" y="2"/>
                  </a:cubicBezTo>
                  <a:cubicBezTo>
                    <a:pt x="18" y="1"/>
                    <a:pt x="21" y="0"/>
                    <a:pt x="25" y="0"/>
                  </a:cubicBezTo>
                  <a:cubicBezTo>
                    <a:pt x="29" y="0"/>
                    <a:pt x="32" y="1"/>
                    <a:pt x="35" y="2"/>
                  </a:cubicBezTo>
                  <a:cubicBezTo>
                    <a:pt x="38" y="3"/>
                    <a:pt x="41" y="5"/>
                    <a:pt x="43" y="8"/>
                  </a:cubicBezTo>
                  <a:cubicBezTo>
                    <a:pt x="47" y="11"/>
                    <a:pt x="48" y="14"/>
                    <a:pt x="49" y="18"/>
                  </a:cubicBezTo>
                  <a:cubicBezTo>
                    <a:pt x="50" y="22"/>
                    <a:pt x="50" y="27"/>
                    <a:pt x="50" y="35"/>
                  </a:cubicBezTo>
                  <a:cubicBezTo>
                    <a:pt x="50" y="42"/>
                    <a:pt x="50" y="48"/>
                    <a:pt x="49" y="52"/>
                  </a:cubicBezTo>
                  <a:close/>
                  <a:moveTo>
                    <a:pt x="37" y="27"/>
                  </a:moveTo>
                  <a:cubicBezTo>
                    <a:pt x="37" y="25"/>
                    <a:pt x="37" y="23"/>
                    <a:pt x="36" y="22"/>
                  </a:cubicBezTo>
                  <a:cubicBezTo>
                    <a:pt x="36" y="20"/>
                    <a:pt x="36" y="19"/>
                    <a:pt x="35" y="18"/>
                  </a:cubicBezTo>
                  <a:cubicBezTo>
                    <a:pt x="35" y="17"/>
                    <a:pt x="34" y="16"/>
                    <a:pt x="34" y="16"/>
                  </a:cubicBezTo>
                  <a:cubicBezTo>
                    <a:pt x="31" y="13"/>
                    <a:pt x="29" y="12"/>
                    <a:pt x="25" y="12"/>
                  </a:cubicBezTo>
                  <a:cubicBezTo>
                    <a:pt x="23" y="12"/>
                    <a:pt x="22" y="12"/>
                    <a:pt x="20" y="13"/>
                  </a:cubicBezTo>
                  <a:cubicBezTo>
                    <a:pt x="19" y="14"/>
                    <a:pt x="17" y="15"/>
                    <a:pt x="16" y="16"/>
                  </a:cubicBezTo>
                  <a:cubicBezTo>
                    <a:pt x="16" y="16"/>
                    <a:pt x="15" y="17"/>
                    <a:pt x="15" y="18"/>
                  </a:cubicBezTo>
                  <a:cubicBezTo>
                    <a:pt x="14" y="19"/>
                    <a:pt x="14" y="20"/>
                    <a:pt x="14" y="21"/>
                  </a:cubicBezTo>
                  <a:cubicBezTo>
                    <a:pt x="14" y="23"/>
                    <a:pt x="13" y="25"/>
                    <a:pt x="13" y="27"/>
                  </a:cubicBezTo>
                  <a:cubicBezTo>
                    <a:pt x="13" y="29"/>
                    <a:pt x="13" y="31"/>
                    <a:pt x="13" y="35"/>
                  </a:cubicBezTo>
                  <a:cubicBezTo>
                    <a:pt x="13" y="38"/>
                    <a:pt x="13" y="41"/>
                    <a:pt x="13" y="43"/>
                  </a:cubicBezTo>
                  <a:cubicBezTo>
                    <a:pt x="13" y="45"/>
                    <a:pt x="14" y="47"/>
                    <a:pt x="14" y="48"/>
                  </a:cubicBezTo>
                  <a:cubicBezTo>
                    <a:pt x="14" y="50"/>
                    <a:pt x="14" y="51"/>
                    <a:pt x="15" y="52"/>
                  </a:cubicBezTo>
                  <a:cubicBezTo>
                    <a:pt x="15" y="53"/>
                    <a:pt x="16" y="53"/>
                    <a:pt x="16" y="54"/>
                  </a:cubicBezTo>
                  <a:cubicBezTo>
                    <a:pt x="17" y="55"/>
                    <a:pt x="19" y="56"/>
                    <a:pt x="20" y="57"/>
                  </a:cubicBezTo>
                  <a:cubicBezTo>
                    <a:pt x="22" y="57"/>
                    <a:pt x="23" y="58"/>
                    <a:pt x="25" y="58"/>
                  </a:cubicBezTo>
                  <a:cubicBezTo>
                    <a:pt x="29" y="58"/>
                    <a:pt x="31" y="57"/>
                    <a:pt x="34" y="54"/>
                  </a:cubicBezTo>
                  <a:cubicBezTo>
                    <a:pt x="34" y="53"/>
                    <a:pt x="35" y="53"/>
                    <a:pt x="35" y="52"/>
                  </a:cubicBezTo>
                  <a:cubicBezTo>
                    <a:pt x="36" y="51"/>
                    <a:pt x="36" y="50"/>
                    <a:pt x="36" y="48"/>
                  </a:cubicBezTo>
                  <a:cubicBezTo>
                    <a:pt x="37" y="47"/>
                    <a:pt x="37" y="45"/>
                    <a:pt x="37" y="43"/>
                  </a:cubicBezTo>
                  <a:cubicBezTo>
                    <a:pt x="37" y="41"/>
                    <a:pt x="37" y="38"/>
                    <a:pt x="37" y="35"/>
                  </a:cubicBezTo>
                  <a:cubicBezTo>
                    <a:pt x="37" y="32"/>
                    <a:pt x="37" y="29"/>
                    <a:pt x="37" y="27"/>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0" name="Freeform 17"/>
            <p:cNvSpPr>
              <a:spLocks/>
            </p:cNvSpPr>
            <p:nvPr/>
          </p:nvSpPr>
          <p:spPr bwMode="auto">
            <a:xfrm>
              <a:off x="5155264" y="4503764"/>
              <a:ext cx="97751" cy="139107"/>
            </a:xfrm>
            <a:custGeom>
              <a:avLst/>
              <a:gdLst>
                <a:gd name="T0" fmla="*/ 80 w 104"/>
                <a:gd name="T1" fmla="*/ 148 h 148"/>
                <a:gd name="T2" fmla="*/ 26 w 104"/>
                <a:gd name="T3" fmla="*/ 57 h 148"/>
                <a:gd name="T4" fmla="*/ 26 w 104"/>
                <a:gd name="T5" fmla="*/ 148 h 148"/>
                <a:gd name="T6" fmla="*/ 0 w 104"/>
                <a:gd name="T7" fmla="*/ 148 h 148"/>
                <a:gd name="T8" fmla="*/ 0 w 104"/>
                <a:gd name="T9" fmla="*/ 0 h 148"/>
                <a:gd name="T10" fmla="*/ 24 w 104"/>
                <a:gd name="T11" fmla="*/ 0 h 148"/>
                <a:gd name="T12" fmla="*/ 78 w 104"/>
                <a:gd name="T13" fmla="*/ 91 h 148"/>
                <a:gd name="T14" fmla="*/ 78 w 104"/>
                <a:gd name="T15" fmla="*/ 0 h 148"/>
                <a:gd name="T16" fmla="*/ 104 w 104"/>
                <a:gd name="T17" fmla="*/ 0 h 148"/>
                <a:gd name="T18" fmla="*/ 104 w 104"/>
                <a:gd name="T19" fmla="*/ 148 h 148"/>
                <a:gd name="T20" fmla="*/ 80 w 104"/>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48">
                  <a:moveTo>
                    <a:pt x="80" y="148"/>
                  </a:moveTo>
                  <a:lnTo>
                    <a:pt x="26" y="57"/>
                  </a:lnTo>
                  <a:lnTo>
                    <a:pt x="26" y="148"/>
                  </a:lnTo>
                  <a:lnTo>
                    <a:pt x="0" y="148"/>
                  </a:lnTo>
                  <a:lnTo>
                    <a:pt x="0" y="0"/>
                  </a:lnTo>
                  <a:lnTo>
                    <a:pt x="24" y="0"/>
                  </a:lnTo>
                  <a:lnTo>
                    <a:pt x="78" y="91"/>
                  </a:lnTo>
                  <a:lnTo>
                    <a:pt x="78" y="0"/>
                  </a:lnTo>
                  <a:lnTo>
                    <a:pt x="104" y="0"/>
                  </a:lnTo>
                  <a:lnTo>
                    <a:pt x="104" y="148"/>
                  </a:lnTo>
                  <a:lnTo>
                    <a:pt x="8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1" name="Freeform 20"/>
            <p:cNvSpPr>
              <a:spLocks noEditPoints="1"/>
            </p:cNvSpPr>
            <p:nvPr/>
          </p:nvSpPr>
          <p:spPr bwMode="auto">
            <a:xfrm>
              <a:off x="5347858"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0 w 120"/>
                <a:gd name="T19" fmla="*/ 44 h 148"/>
                <a:gd name="T20" fmla="*/ 42 w 120"/>
                <a:gd name="T21" fmla="*/ 98 h 148"/>
                <a:gd name="T22" fmla="*/ 76 w 120"/>
                <a:gd name="T23" fmla="*/ 98 h 148"/>
                <a:gd name="T24" fmla="*/ 60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0" y="44"/>
                  </a:moveTo>
                  <a:lnTo>
                    <a:pt x="42" y="98"/>
                  </a:lnTo>
                  <a:lnTo>
                    <a:pt x="76" y="98"/>
                  </a:lnTo>
                  <a:lnTo>
                    <a:pt x="60"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2" name="Freeform 21"/>
            <p:cNvSpPr>
              <a:spLocks/>
            </p:cNvSpPr>
            <p:nvPr/>
          </p:nvSpPr>
          <p:spPr bwMode="auto">
            <a:xfrm>
              <a:off x="5559404" y="4503764"/>
              <a:ext cx="85532" cy="139107"/>
            </a:xfrm>
            <a:custGeom>
              <a:avLst/>
              <a:gdLst>
                <a:gd name="T0" fmla="*/ 0 w 91"/>
                <a:gd name="T1" fmla="*/ 148 h 148"/>
                <a:gd name="T2" fmla="*/ 0 w 91"/>
                <a:gd name="T3" fmla="*/ 0 h 148"/>
                <a:gd name="T4" fmla="*/ 28 w 91"/>
                <a:gd name="T5" fmla="*/ 0 h 148"/>
                <a:gd name="T6" fmla="*/ 28 w 91"/>
                <a:gd name="T7" fmla="*/ 122 h 148"/>
                <a:gd name="T8" fmla="*/ 91 w 91"/>
                <a:gd name="T9" fmla="*/ 122 h 148"/>
                <a:gd name="T10" fmla="*/ 91 w 91"/>
                <a:gd name="T11" fmla="*/ 148 h 148"/>
                <a:gd name="T12" fmla="*/ 0 w 91"/>
                <a:gd name="T13" fmla="*/ 148 h 148"/>
              </a:gdLst>
              <a:ahLst/>
              <a:cxnLst>
                <a:cxn ang="0">
                  <a:pos x="T0" y="T1"/>
                </a:cxn>
                <a:cxn ang="0">
                  <a:pos x="T2" y="T3"/>
                </a:cxn>
                <a:cxn ang="0">
                  <a:pos x="T4" y="T5"/>
                </a:cxn>
                <a:cxn ang="0">
                  <a:pos x="T6" y="T7"/>
                </a:cxn>
                <a:cxn ang="0">
                  <a:pos x="T8" y="T9"/>
                </a:cxn>
                <a:cxn ang="0">
                  <a:pos x="T10" y="T11"/>
                </a:cxn>
                <a:cxn ang="0">
                  <a:pos x="T12" y="T13"/>
                </a:cxn>
              </a:cxnLst>
              <a:rect l="0" t="0" r="r" b="b"/>
              <a:pathLst>
                <a:path w="91" h="148">
                  <a:moveTo>
                    <a:pt x="0" y="148"/>
                  </a:moveTo>
                  <a:lnTo>
                    <a:pt x="0" y="0"/>
                  </a:lnTo>
                  <a:lnTo>
                    <a:pt x="28" y="0"/>
                  </a:lnTo>
                  <a:lnTo>
                    <a:pt x="28" y="122"/>
                  </a:lnTo>
                  <a:lnTo>
                    <a:pt x="91" y="122"/>
                  </a:lnTo>
                  <a:lnTo>
                    <a:pt x="91"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3" name="Freeform 22"/>
            <p:cNvSpPr>
              <a:spLocks/>
            </p:cNvSpPr>
            <p:nvPr/>
          </p:nvSpPr>
          <p:spPr bwMode="auto">
            <a:xfrm>
              <a:off x="5862072" y="4501884"/>
              <a:ext cx="93990" cy="142867"/>
            </a:xfrm>
            <a:custGeom>
              <a:avLst/>
              <a:gdLst>
                <a:gd name="T0" fmla="*/ 41 w 50"/>
                <a:gd name="T1" fmla="*/ 64 h 70"/>
                <a:gd name="T2" fmla="*/ 25 w 50"/>
                <a:gd name="T3" fmla="*/ 70 h 70"/>
                <a:gd name="T4" fmla="*/ 6 w 50"/>
                <a:gd name="T5" fmla="*/ 62 h 70"/>
                <a:gd name="T6" fmla="*/ 1 w 50"/>
                <a:gd name="T7" fmla="*/ 52 h 70"/>
                <a:gd name="T8" fmla="*/ 0 w 50"/>
                <a:gd name="T9" fmla="*/ 35 h 70"/>
                <a:gd name="T10" fmla="*/ 1 w 50"/>
                <a:gd name="T11" fmla="*/ 18 h 70"/>
                <a:gd name="T12" fmla="*/ 6 w 50"/>
                <a:gd name="T13" fmla="*/ 8 h 70"/>
                <a:gd name="T14" fmla="*/ 25 w 50"/>
                <a:gd name="T15" fmla="*/ 0 h 70"/>
                <a:gd name="T16" fmla="*/ 41 w 50"/>
                <a:gd name="T17" fmla="*/ 6 h 70"/>
                <a:gd name="T18" fmla="*/ 50 w 50"/>
                <a:gd name="T19" fmla="*/ 22 h 70"/>
                <a:gd name="T20" fmla="*/ 36 w 50"/>
                <a:gd name="T21" fmla="*/ 22 h 70"/>
                <a:gd name="T22" fmla="*/ 32 w 50"/>
                <a:gd name="T23" fmla="*/ 15 h 70"/>
                <a:gd name="T24" fmla="*/ 25 w 50"/>
                <a:gd name="T25" fmla="*/ 12 h 70"/>
                <a:gd name="T26" fmla="*/ 16 w 50"/>
                <a:gd name="T27" fmla="*/ 16 h 70"/>
                <a:gd name="T28" fmla="*/ 15 w 50"/>
                <a:gd name="T29" fmla="*/ 18 h 70"/>
                <a:gd name="T30" fmla="*/ 14 w 50"/>
                <a:gd name="T31" fmla="*/ 21 h 70"/>
                <a:gd name="T32" fmla="*/ 13 w 50"/>
                <a:gd name="T33" fmla="*/ 27 h 70"/>
                <a:gd name="T34" fmla="*/ 13 w 50"/>
                <a:gd name="T35" fmla="*/ 35 h 70"/>
                <a:gd name="T36" fmla="*/ 13 w 50"/>
                <a:gd name="T37" fmla="*/ 43 h 70"/>
                <a:gd name="T38" fmla="*/ 14 w 50"/>
                <a:gd name="T39" fmla="*/ 48 h 70"/>
                <a:gd name="T40" fmla="*/ 15 w 50"/>
                <a:gd name="T41" fmla="*/ 52 h 70"/>
                <a:gd name="T42" fmla="*/ 16 w 50"/>
                <a:gd name="T43" fmla="*/ 54 h 70"/>
                <a:gd name="T44" fmla="*/ 25 w 50"/>
                <a:gd name="T45" fmla="*/ 58 h 70"/>
                <a:gd name="T46" fmla="*/ 32 w 50"/>
                <a:gd name="T47" fmla="*/ 55 h 70"/>
                <a:gd name="T48" fmla="*/ 36 w 50"/>
                <a:gd name="T49" fmla="*/ 48 h 70"/>
                <a:gd name="T50" fmla="*/ 50 w 50"/>
                <a:gd name="T51" fmla="*/ 48 h 70"/>
                <a:gd name="T52" fmla="*/ 41 w 50"/>
                <a:gd name="T53"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0">
                  <a:moveTo>
                    <a:pt x="41" y="64"/>
                  </a:moveTo>
                  <a:cubicBezTo>
                    <a:pt x="37" y="68"/>
                    <a:pt x="31" y="70"/>
                    <a:pt x="25" y="70"/>
                  </a:cubicBezTo>
                  <a:cubicBezTo>
                    <a:pt x="17" y="70"/>
                    <a:pt x="11" y="67"/>
                    <a:pt x="6" y="62"/>
                  </a:cubicBezTo>
                  <a:cubicBezTo>
                    <a:pt x="3" y="59"/>
                    <a:pt x="1" y="56"/>
                    <a:pt x="1" y="52"/>
                  </a:cubicBezTo>
                  <a:cubicBezTo>
                    <a:pt x="0" y="48"/>
                    <a:pt x="0" y="42"/>
                    <a:pt x="0" y="35"/>
                  </a:cubicBezTo>
                  <a:cubicBezTo>
                    <a:pt x="0" y="27"/>
                    <a:pt x="0" y="22"/>
                    <a:pt x="1" y="18"/>
                  </a:cubicBezTo>
                  <a:cubicBezTo>
                    <a:pt x="1" y="14"/>
                    <a:pt x="3" y="11"/>
                    <a:pt x="6" y="8"/>
                  </a:cubicBezTo>
                  <a:cubicBezTo>
                    <a:pt x="11" y="3"/>
                    <a:pt x="17" y="0"/>
                    <a:pt x="25" y="0"/>
                  </a:cubicBezTo>
                  <a:cubicBezTo>
                    <a:pt x="31" y="0"/>
                    <a:pt x="37" y="2"/>
                    <a:pt x="41" y="6"/>
                  </a:cubicBezTo>
                  <a:cubicBezTo>
                    <a:pt x="46" y="9"/>
                    <a:pt x="49" y="15"/>
                    <a:pt x="50" y="22"/>
                  </a:cubicBezTo>
                  <a:cubicBezTo>
                    <a:pt x="36" y="22"/>
                    <a:pt x="36" y="22"/>
                    <a:pt x="36" y="22"/>
                  </a:cubicBezTo>
                  <a:cubicBezTo>
                    <a:pt x="36" y="19"/>
                    <a:pt x="34" y="16"/>
                    <a:pt x="32" y="15"/>
                  </a:cubicBezTo>
                  <a:cubicBezTo>
                    <a:pt x="31" y="13"/>
                    <a:pt x="28" y="12"/>
                    <a:pt x="25" y="12"/>
                  </a:cubicBezTo>
                  <a:cubicBezTo>
                    <a:pt x="21" y="12"/>
                    <a:pt x="18" y="13"/>
                    <a:pt x="16" y="16"/>
                  </a:cubicBezTo>
                  <a:cubicBezTo>
                    <a:pt x="16" y="16"/>
                    <a:pt x="15" y="17"/>
                    <a:pt x="15" y="18"/>
                  </a:cubicBezTo>
                  <a:cubicBezTo>
                    <a:pt x="14" y="19"/>
                    <a:pt x="14" y="20"/>
                    <a:pt x="14" y="21"/>
                  </a:cubicBezTo>
                  <a:cubicBezTo>
                    <a:pt x="13" y="23"/>
                    <a:pt x="13" y="25"/>
                    <a:pt x="13" y="27"/>
                  </a:cubicBezTo>
                  <a:cubicBezTo>
                    <a:pt x="13" y="29"/>
                    <a:pt x="13" y="32"/>
                    <a:pt x="13" y="35"/>
                  </a:cubicBezTo>
                  <a:cubicBezTo>
                    <a:pt x="13" y="38"/>
                    <a:pt x="13" y="41"/>
                    <a:pt x="13" y="43"/>
                  </a:cubicBezTo>
                  <a:cubicBezTo>
                    <a:pt x="13" y="45"/>
                    <a:pt x="13" y="47"/>
                    <a:pt x="14" y="48"/>
                  </a:cubicBezTo>
                  <a:cubicBezTo>
                    <a:pt x="14" y="50"/>
                    <a:pt x="14" y="51"/>
                    <a:pt x="15" y="52"/>
                  </a:cubicBezTo>
                  <a:cubicBezTo>
                    <a:pt x="15" y="53"/>
                    <a:pt x="16" y="53"/>
                    <a:pt x="16" y="54"/>
                  </a:cubicBezTo>
                  <a:cubicBezTo>
                    <a:pt x="18" y="57"/>
                    <a:pt x="21" y="58"/>
                    <a:pt x="25" y="58"/>
                  </a:cubicBezTo>
                  <a:cubicBezTo>
                    <a:pt x="28" y="58"/>
                    <a:pt x="31" y="57"/>
                    <a:pt x="32" y="55"/>
                  </a:cubicBezTo>
                  <a:cubicBezTo>
                    <a:pt x="34" y="53"/>
                    <a:pt x="36" y="51"/>
                    <a:pt x="36" y="48"/>
                  </a:cubicBezTo>
                  <a:cubicBezTo>
                    <a:pt x="50" y="48"/>
                    <a:pt x="50" y="48"/>
                    <a:pt x="50" y="48"/>
                  </a:cubicBezTo>
                  <a:cubicBezTo>
                    <a:pt x="49" y="55"/>
                    <a:pt x="46" y="60"/>
                    <a:pt x="41"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4" name="Freeform 23"/>
            <p:cNvSpPr>
              <a:spLocks noEditPoints="1"/>
            </p:cNvSpPr>
            <p:nvPr/>
          </p:nvSpPr>
          <p:spPr bwMode="auto">
            <a:xfrm>
              <a:off x="6061858" y="4501884"/>
              <a:ext cx="95871" cy="142867"/>
            </a:xfrm>
            <a:custGeom>
              <a:avLst/>
              <a:gdLst>
                <a:gd name="T0" fmla="*/ 49 w 51"/>
                <a:gd name="T1" fmla="*/ 52 h 70"/>
                <a:gd name="T2" fmla="*/ 44 w 51"/>
                <a:gd name="T3" fmla="*/ 62 h 70"/>
                <a:gd name="T4" fmla="*/ 36 w 51"/>
                <a:gd name="T5" fmla="*/ 68 h 70"/>
                <a:gd name="T6" fmla="*/ 25 w 51"/>
                <a:gd name="T7" fmla="*/ 70 h 70"/>
                <a:gd name="T8" fmla="*/ 15 w 51"/>
                <a:gd name="T9" fmla="*/ 68 h 70"/>
                <a:gd name="T10" fmla="*/ 7 w 51"/>
                <a:gd name="T11" fmla="*/ 62 h 70"/>
                <a:gd name="T12" fmla="*/ 1 w 51"/>
                <a:gd name="T13" fmla="*/ 52 h 70"/>
                <a:gd name="T14" fmla="*/ 0 w 51"/>
                <a:gd name="T15" fmla="*/ 35 h 70"/>
                <a:gd name="T16" fmla="*/ 1 w 51"/>
                <a:gd name="T17" fmla="*/ 18 h 70"/>
                <a:gd name="T18" fmla="*/ 7 w 51"/>
                <a:gd name="T19" fmla="*/ 8 h 70"/>
                <a:gd name="T20" fmla="*/ 15 w 51"/>
                <a:gd name="T21" fmla="*/ 2 h 70"/>
                <a:gd name="T22" fmla="*/ 25 w 51"/>
                <a:gd name="T23" fmla="*/ 0 h 70"/>
                <a:gd name="T24" fmla="*/ 36 w 51"/>
                <a:gd name="T25" fmla="*/ 2 h 70"/>
                <a:gd name="T26" fmla="*/ 44 w 51"/>
                <a:gd name="T27" fmla="*/ 8 h 70"/>
                <a:gd name="T28" fmla="*/ 49 w 51"/>
                <a:gd name="T29" fmla="*/ 18 h 70"/>
                <a:gd name="T30" fmla="*/ 51 w 51"/>
                <a:gd name="T31" fmla="*/ 35 h 70"/>
                <a:gd name="T32" fmla="*/ 49 w 51"/>
                <a:gd name="T33" fmla="*/ 52 h 70"/>
                <a:gd name="T34" fmla="*/ 37 w 51"/>
                <a:gd name="T35" fmla="*/ 27 h 70"/>
                <a:gd name="T36" fmla="*/ 37 w 51"/>
                <a:gd name="T37" fmla="*/ 22 h 70"/>
                <a:gd name="T38" fmla="*/ 36 w 51"/>
                <a:gd name="T39" fmla="*/ 18 h 70"/>
                <a:gd name="T40" fmla="*/ 34 w 51"/>
                <a:gd name="T41" fmla="*/ 16 h 70"/>
                <a:gd name="T42" fmla="*/ 25 w 51"/>
                <a:gd name="T43" fmla="*/ 12 h 70"/>
                <a:gd name="T44" fmla="*/ 20 w 51"/>
                <a:gd name="T45" fmla="*/ 13 h 70"/>
                <a:gd name="T46" fmla="*/ 17 w 51"/>
                <a:gd name="T47" fmla="*/ 16 h 70"/>
                <a:gd name="T48" fmla="*/ 15 w 51"/>
                <a:gd name="T49" fmla="*/ 18 h 70"/>
                <a:gd name="T50" fmla="*/ 14 w 51"/>
                <a:gd name="T51" fmla="*/ 21 h 70"/>
                <a:gd name="T52" fmla="*/ 14 w 51"/>
                <a:gd name="T53" fmla="*/ 27 h 70"/>
                <a:gd name="T54" fmla="*/ 13 w 51"/>
                <a:gd name="T55" fmla="*/ 35 h 70"/>
                <a:gd name="T56" fmla="*/ 14 w 51"/>
                <a:gd name="T57" fmla="*/ 43 h 70"/>
                <a:gd name="T58" fmla="*/ 14 w 51"/>
                <a:gd name="T59" fmla="*/ 48 h 70"/>
                <a:gd name="T60" fmla="*/ 15 w 51"/>
                <a:gd name="T61" fmla="*/ 52 h 70"/>
                <a:gd name="T62" fmla="*/ 17 w 51"/>
                <a:gd name="T63" fmla="*/ 54 h 70"/>
                <a:gd name="T64" fmla="*/ 20 w 51"/>
                <a:gd name="T65" fmla="*/ 57 h 70"/>
                <a:gd name="T66" fmla="*/ 25 w 51"/>
                <a:gd name="T67" fmla="*/ 58 h 70"/>
                <a:gd name="T68" fmla="*/ 34 w 51"/>
                <a:gd name="T69" fmla="*/ 54 h 70"/>
                <a:gd name="T70" fmla="*/ 36 w 51"/>
                <a:gd name="T71" fmla="*/ 52 h 70"/>
                <a:gd name="T72" fmla="*/ 37 w 51"/>
                <a:gd name="T73" fmla="*/ 48 h 70"/>
                <a:gd name="T74" fmla="*/ 37 w 51"/>
                <a:gd name="T75" fmla="*/ 43 h 70"/>
                <a:gd name="T76" fmla="*/ 37 w 51"/>
                <a:gd name="T77" fmla="*/ 35 h 70"/>
                <a:gd name="T78" fmla="*/ 37 w 51"/>
                <a:gd name="T79"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 h="70">
                  <a:moveTo>
                    <a:pt x="49" y="52"/>
                  </a:moveTo>
                  <a:cubicBezTo>
                    <a:pt x="49" y="56"/>
                    <a:pt x="47" y="59"/>
                    <a:pt x="44" y="62"/>
                  </a:cubicBezTo>
                  <a:cubicBezTo>
                    <a:pt x="41" y="65"/>
                    <a:pt x="39" y="67"/>
                    <a:pt x="36" y="68"/>
                  </a:cubicBezTo>
                  <a:cubicBezTo>
                    <a:pt x="33" y="69"/>
                    <a:pt x="29" y="70"/>
                    <a:pt x="25" y="70"/>
                  </a:cubicBezTo>
                  <a:cubicBezTo>
                    <a:pt x="22" y="70"/>
                    <a:pt x="18" y="69"/>
                    <a:pt x="15" y="68"/>
                  </a:cubicBezTo>
                  <a:cubicBezTo>
                    <a:pt x="12" y="67"/>
                    <a:pt x="9" y="65"/>
                    <a:pt x="7" y="62"/>
                  </a:cubicBezTo>
                  <a:cubicBezTo>
                    <a:pt x="4" y="59"/>
                    <a:pt x="2" y="56"/>
                    <a:pt x="1" y="52"/>
                  </a:cubicBezTo>
                  <a:cubicBezTo>
                    <a:pt x="0" y="48"/>
                    <a:pt x="0" y="42"/>
                    <a:pt x="0" y="35"/>
                  </a:cubicBezTo>
                  <a:cubicBezTo>
                    <a:pt x="0" y="27"/>
                    <a:pt x="0" y="22"/>
                    <a:pt x="1" y="18"/>
                  </a:cubicBezTo>
                  <a:cubicBezTo>
                    <a:pt x="2" y="14"/>
                    <a:pt x="4" y="11"/>
                    <a:pt x="7" y="8"/>
                  </a:cubicBezTo>
                  <a:cubicBezTo>
                    <a:pt x="9" y="5"/>
                    <a:pt x="12" y="3"/>
                    <a:pt x="15" y="2"/>
                  </a:cubicBezTo>
                  <a:cubicBezTo>
                    <a:pt x="18" y="1"/>
                    <a:pt x="22" y="0"/>
                    <a:pt x="25" y="0"/>
                  </a:cubicBezTo>
                  <a:cubicBezTo>
                    <a:pt x="29" y="0"/>
                    <a:pt x="33" y="1"/>
                    <a:pt x="36" y="2"/>
                  </a:cubicBezTo>
                  <a:cubicBezTo>
                    <a:pt x="39" y="3"/>
                    <a:pt x="41" y="5"/>
                    <a:pt x="44" y="8"/>
                  </a:cubicBezTo>
                  <a:cubicBezTo>
                    <a:pt x="47" y="11"/>
                    <a:pt x="49" y="14"/>
                    <a:pt x="49" y="18"/>
                  </a:cubicBezTo>
                  <a:cubicBezTo>
                    <a:pt x="50" y="22"/>
                    <a:pt x="51" y="27"/>
                    <a:pt x="51" y="35"/>
                  </a:cubicBezTo>
                  <a:cubicBezTo>
                    <a:pt x="51" y="42"/>
                    <a:pt x="50" y="48"/>
                    <a:pt x="49" y="52"/>
                  </a:cubicBezTo>
                  <a:close/>
                  <a:moveTo>
                    <a:pt x="37" y="27"/>
                  </a:moveTo>
                  <a:cubicBezTo>
                    <a:pt x="37" y="25"/>
                    <a:pt x="37" y="23"/>
                    <a:pt x="37" y="22"/>
                  </a:cubicBezTo>
                  <a:cubicBezTo>
                    <a:pt x="36" y="20"/>
                    <a:pt x="36" y="19"/>
                    <a:pt x="36" y="18"/>
                  </a:cubicBezTo>
                  <a:cubicBezTo>
                    <a:pt x="35" y="17"/>
                    <a:pt x="35" y="16"/>
                    <a:pt x="34" y="16"/>
                  </a:cubicBezTo>
                  <a:cubicBezTo>
                    <a:pt x="32" y="13"/>
                    <a:pt x="29" y="12"/>
                    <a:pt x="25" y="12"/>
                  </a:cubicBezTo>
                  <a:cubicBezTo>
                    <a:pt x="24" y="12"/>
                    <a:pt x="22" y="12"/>
                    <a:pt x="20" y="13"/>
                  </a:cubicBezTo>
                  <a:cubicBezTo>
                    <a:pt x="19" y="14"/>
                    <a:pt x="18" y="15"/>
                    <a:pt x="17" y="16"/>
                  </a:cubicBezTo>
                  <a:cubicBezTo>
                    <a:pt x="16" y="16"/>
                    <a:pt x="16" y="17"/>
                    <a:pt x="15" y="18"/>
                  </a:cubicBezTo>
                  <a:cubicBezTo>
                    <a:pt x="15" y="19"/>
                    <a:pt x="14" y="20"/>
                    <a:pt x="14" y="21"/>
                  </a:cubicBezTo>
                  <a:cubicBezTo>
                    <a:pt x="14" y="23"/>
                    <a:pt x="14" y="25"/>
                    <a:pt x="14" y="27"/>
                  </a:cubicBezTo>
                  <a:cubicBezTo>
                    <a:pt x="13" y="29"/>
                    <a:pt x="13" y="31"/>
                    <a:pt x="13" y="35"/>
                  </a:cubicBezTo>
                  <a:cubicBezTo>
                    <a:pt x="13" y="38"/>
                    <a:pt x="13" y="41"/>
                    <a:pt x="14" y="43"/>
                  </a:cubicBezTo>
                  <a:cubicBezTo>
                    <a:pt x="14" y="45"/>
                    <a:pt x="14" y="47"/>
                    <a:pt x="14" y="48"/>
                  </a:cubicBezTo>
                  <a:cubicBezTo>
                    <a:pt x="14" y="50"/>
                    <a:pt x="15" y="51"/>
                    <a:pt x="15" y="52"/>
                  </a:cubicBezTo>
                  <a:cubicBezTo>
                    <a:pt x="15" y="53"/>
                    <a:pt x="16" y="53"/>
                    <a:pt x="17" y="54"/>
                  </a:cubicBezTo>
                  <a:cubicBezTo>
                    <a:pt x="18" y="55"/>
                    <a:pt x="19" y="56"/>
                    <a:pt x="20" y="57"/>
                  </a:cubicBezTo>
                  <a:cubicBezTo>
                    <a:pt x="22" y="57"/>
                    <a:pt x="24" y="58"/>
                    <a:pt x="25" y="58"/>
                  </a:cubicBezTo>
                  <a:cubicBezTo>
                    <a:pt x="29" y="58"/>
                    <a:pt x="32" y="57"/>
                    <a:pt x="34" y="54"/>
                  </a:cubicBezTo>
                  <a:cubicBezTo>
                    <a:pt x="35" y="53"/>
                    <a:pt x="35" y="53"/>
                    <a:pt x="36" y="52"/>
                  </a:cubicBezTo>
                  <a:cubicBezTo>
                    <a:pt x="36" y="51"/>
                    <a:pt x="36" y="50"/>
                    <a:pt x="37" y="48"/>
                  </a:cubicBezTo>
                  <a:cubicBezTo>
                    <a:pt x="37" y="47"/>
                    <a:pt x="37" y="45"/>
                    <a:pt x="37" y="43"/>
                  </a:cubicBezTo>
                  <a:cubicBezTo>
                    <a:pt x="37" y="41"/>
                    <a:pt x="37" y="38"/>
                    <a:pt x="37" y="35"/>
                  </a:cubicBezTo>
                  <a:cubicBezTo>
                    <a:pt x="37" y="32"/>
                    <a:pt x="37" y="29"/>
                    <a:pt x="37" y="27"/>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5" name="Freeform 24"/>
            <p:cNvSpPr>
              <a:spLocks/>
            </p:cNvSpPr>
            <p:nvPr/>
          </p:nvSpPr>
          <p:spPr bwMode="auto">
            <a:xfrm>
              <a:off x="6263523" y="4503764"/>
              <a:ext cx="99631" cy="139107"/>
            </a:xfrm>
            <a:custGeom>
              <a:avLst/>
              <a:gdLst>
                <a:gd name="T0" fmla="*/ 82 w 106"/>
                <a:gd name="T1" fmla="*/ 148 h 148"/>
                <a:gd name="T2" fmla="*/ 28 w 106"/>
                <a:gd name="T3" fmla="*/ 57 h 148"/>
                <a:gd name="T4" fmla="*/ 28 w 106"/>
                <a:gd name="T5" fmla="*/ 148 h 148"/>
                <a:gd name="T6" fmla="*/ 0 w 106"/>
                <a:gd name="T7" fmla="*/ 148 h 148"/>
                <a:gd name="T8" fmla="*/ 0 w 106"/>
                <a:gd name="T9" fmla="*/ 0 h 148"/>
                <a:gd name="T10" fmla="*/ 24 w 106"/>
                <a:gd name="T11" fmla="*/ 0 h 148"/>
                <a:gd name="T12" fmla="*/ 78 w 106"/>
                <a:gd name="T13" fmla="*/ 91 h 148"/>
                <a:gd name="T14" fmla="*/ 78 w 106"/>
                <a:gd name="T15" fmla="*/ 0 h 148"/>
                <a:gd name="T16" fmla="*/ 106 w 106"/>
                <a:gd name="T17" fmla="*/ 0 h 148"/>
                <a:gd name="T18" fmla="*/ 106 w 106"/>
                <a:gd name="T19" fmla="*/ 148 h 148"/>
                <a:gd name="T20" fmla="*/ 82 w 106"/>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48">
                  <a:moveTo>
                    <a:pt x="82" y="148"/>
                  </a:moveTo>
                  <a:lnTo>
                    <a:pt x="28" y="57"/>
                  </a:lnTo>
                  <a:lnTo>
                    <a:pt x="28" y="148"/>
                  </a:lnTo>
                  <a:lnTo>
                    <a:pt x="0" y="148"/>
                  </a:lnTo>
                  <a:lnTo>
                    <a:pt x="0" y="0"/>
                  </a:lnTo>
                  <a:lnTo>
                    <a:pt x="24" y="0"/>
                  </a:lnTo>
                  <a:lnTo>
                    <a:pt x="78" y="91"/>
                  </a:lnTo>
                  <a:lnTo>
                    <a:pt x="78" y="0"/>
                  </a:lnTo>
                  <a:lnTo>
                    <a:pt x="106" y="0"/>
                  </a:lnTo>
                  <a:lnTo>
                    <a:pt x="106" y="148"/>
                  </a:lnTo>
                  <a:lnTo>
                    <a:pt x="82"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6" name="Freeform 23"/>
            <p:cNvSpPr>
              <a:spLocks/>
            </p:cNvSpPr>
            <p:nvPr/>
          </p:nvSpPr>
          <p:spPr bwMode="auto">
            <a:xfrm>
              <a:off x="6468949" y="4503764"/>
              <a:ext cx="87412" cy="139107"/>
            </a:xfrm>
            <a:custGeom>
              <a:avLst/>
              <a:gdLst>
                <a:gd name="T0" fmla="*/ 28 w 93"/>
                <a:gd name="T1" fmla="*/ 26 h 148"/>
                <a:gd name="T2" fmla="*/ 28 w 93"/>
                <a:gd name="T3" fmla="*/ 61 h 148"/>
                <a:gd name="T4" fmla="*/ 83 w 93"/>
                <a:gd name="T5" fmla="*/ 61 h 148"/>
                <a:gd name="T6" fmla="*/ 83 w 93"/>
                <a:gd name="T7" fmla="*/ 87 h 148"/>
                <a:gd name="T8" fmla="*/ 28 w 93"/>
                <a:gd name="T9" fmla="*/ 87 h 148"/>
                <a:gd name="T10" fmla="*/ 28 w 93"/>
                <a:gd name="T11" fmla="*/ 148 h 148"/>
                <a:gd name="T12" fmla="*/ 0 w 93"/>
                <a:gd name="T13" fmla="*/ 148 h 148"/>
                <a:gd name="T14" fmla="*/ 0 w 93"/>
                <a:gd name="T15" fmla="*/ 0 h 148"/>
                <a:gd name="T16" fmla="*/ 93 w 93"/>
                <a:gd name="T17" fmla="*/ 0 h 148"/>
                <a:gd name="T18" fmla="*/ 93 w 93"/>
                <a:gd name="T19" fmla="*/ 26 h 148"/>
                <a:gd name="T20" fmla="*/ 28 w 93"/>
                <a:gd name="T21" fmla="*/ 2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148">
                  <a:moveTo>
                    <a:pt x="28" y="26"/>
                  </a:moveTo>
                  <a:lnTo>
                    <a:pt x="28" y="61"/>
                  </a:lnTo>
                  <a:lnTo>
                    <a:pt x="83" y="61"/>
                  </a:lnTo>
                  <a:lnTo>
                    <a:pt x="83" y="87"/>
                  </a:lnTo>
                  <a:lnTo>
                    <a:pt x="28" y="87"/>
                  </a:lnTo>
                  <a:lnTo>
                    <a:pt x="28" y="148"/>
                  </a:lnTo>
                  <a:lnTo>
                    <a:pt x="0" y="148"/>
                  </a:lnTo>
                  <a:lnTo>
                    <a:pt x="0" y="0"/>
                  </a:lnTo>
                  <a:lnTo>
                    <a:pt x="93" y="0"/>
                  </a:lnTo>
                  <a:lnTo>
                    <a:pt x="93" y="26"/>
                  </a:lnTo>
                  <a:lnTo>
                    <a:pt x="28" y="26"/>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7" name="Freeform 24"/>
            <p:cNvSpPr>
              <a:spLocks/>
            </p:cNvSpPr>
            <p:nvPr/>
          </p:nvSpPr>
          <p:spPr bwMode="auto">
            <a:xfrm>
              <a:off x="6662157"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8" name="Freeform 25"/>
            <p:cNvSpPr>
              <a:spLocks noEditPoints="1"/>
            </p:cNvSpPr>
            <p:nvPr/>
          </p:nvSpPr>
          <p:spPr bwMode="auto">
            <a:xfrm>
              <a:off x="6852544" y="4503764"/>
              <a:ext cx="97751" cy="139107"/>
            </a:xfrm>
            <a:custGeom>
              <a:avLst/>
              <a:gdLst>
                <a:gd name="T0" fmla="*/ 36 w 52"/>
                <a:gd name="T1" fmla="*/ 68 h 68"/>
                <a:gd name="T2" fmla="*/ 23 w 52"/>
                <a:gd name="T3" fmla="*/ 41 h 68"/>
                <a:gd name="T4" fmla="*/ 14 w 52"/>
                <a:gd name="T5" fmla="*/ 41 h 68"/>
                <a:gd name="T6" fmla="*/ 14 w 52"/>
                <a:gd name="T7" fmla="*/ 68 h 68"/>
                <a:gd name="T8" fmla="*/ 0 w 52"/>
                <a:gd name="T9" fmla="*/ 68 h 68"/>
                <a:gd name="T10" fmla="*/ 0 w 52"/>
                <a:gd name="T11" fmla="*/ 0 h 68"/>
                <a:gd name="T12" fmla="*/ 27 w 52"/>
                <a:gd name="T13" fmla="*/ 0 h 68"/>
                <a:gd name="T14" fmla="*/ 36 w 52"/>
                <a:gd name="T15" fmla="*/ 1 h 68"/>
                <a:gd name="T16" fmla="*/ 43 w 52"/>
                <a:gd name="T17" fmla="*/ 6 h 68"/>
                <a:gd name="T18" fmla="*/ 48 w 52"/>
                <a:gd name="T19" fmla="*/ 13 h 68"/>
                <a:gd name="T20" fmla="*/ 49 w 52"/>
                <a:gd name="T21" fmla="*/ 21 h 68"/>
                <a:gd name="T22" fmla="*/ 46 w 52"/>
                <a:gd name="T23" fmla="*/ 32 h 68"/>
                <a:gd name="T24" fmla="*/ 37 w 52"/>
                <a:gd name="T25" fmla="*/ 39 h 68"/>
                <a:gd name="T26" fmla="*/ 52 w 52"/>
                <a:gd name="T27" fmla="*/ 68 h 68"/>
                <a:gd name="T28" fmla="*/ 36 w 52"/>
                <a:gd name="T29" fmla="*/ 68 h 68"/>
                <a:gd name="T30" fmla="*/ 33 w 52"/>
                <a:gd name="T31" fmla="*/ 14 h 68"/>
                <a:gd name="T32" fmla="*/ 26 w 52"/>
                <a:gd name="T33" fmla="*/ 12 h 68"/>
                <a:gd name="T34" fmla="*/ 14 w 52"/>
                <a:gd name="T35" fmla="*/ 12 h 68"/>
                <a:gd name="T36" fmla="*/ 14 w 52"/>
                <a:gd name="T37" fmla="*/ 30 h 68"/>
                <a:gd name="T38" fmla="*/ 26 w 52"/>
                <a:gd name="T39" fmla="*/ 30 h 68"/>
                <a:gd name="T40" fmla="*/ 33 w 52"/>
                <a:gd name="T41" fmla="*/ 27 h 68"/>
                <a:gd name="T42" fmla="*/ 36 w 52"/>
                <a:gd name="T43" fmla="*/ 21 h 68"/>
                <a:gd name="T44" fmla="*/ 33 w 52"/>
                <a:gd name="T45"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68">
                  <a:moveTo>
                    <a:pt x="36" y="68"/>
                  </a:moveTo>
                  <a:cubicBezTo>
                    <a:pt x="23" y="41"/>
                    <a:pt x="23" y="41"/>
                    <a:pt x="23" y="41"/>
                  </a:cubicBezTo>
                  <a:cubicBezTo>
                    <a:pt x="14" y="41"/>
                    <a:pt x="14" y="41"/>
                    <a:pt x="14" y="41"/>
                  </a:cubicBezTo>
                  <a:cubicBezTo>
                    <a:pt x="14" y="68"/>
                    <a:pt x="14" y="68"/>
                    <a:pt x="14" y="68"/>
                  </a:cubicBezTo>
                  <a:cubicBezTo>
                    <a:pt x="0" y="68"/>
                    <a:pt x="0" y="68"/>
                    <a:pt x="0" y="68"/>
                  </a:cubicBezTo>
                  <a:cubicBezTo>
                    <a:pt x="0" y="0"/>
                    <a:pt x="0" y="0"/>
                    <a:pt x="0" y="0"/>
                  </a:cubicBezTo>
                  <a:cubicBezTo>
                    <a:pt x="27" y="0"/>
                    <a:pt x="27" y="0"/>
                    <a:pt x="27" y="0"/>
                  </a:cubicBezTo>
                  <a:cubicBezTo>
                    <a:pt x="30" y="0"/>
                    <a:pt x="33" y="0"/>
                    <a:pt x="36" y="1"/>
                  </a:cubicBezTo>
                  <a:cubicBezTo>
                    <a:pt x="39" y="2"/>
                    <a:pt x="41" y="4"/>
                    <a:pt x="43" y="6"/>
                  </a:cubicBezTo>
                  <a:cubicBezTo>
                    <a:pt x="45" y="8"/>
                    <a:pt x="47" y="10"/>
                    <a:pt x="48" y="13"/>
                  </a:cubicBezTo>
                  <a:cubicBezTo>
                    <a:pt x="49" y="15"/>
                    <a:pt x="49" y="18"/>
                    <a:pt x="49" y="21"/>
                  </a:cubicBezTo>
                  <a:cubicBezTo>
                    <a:pt x="49" y="25"/>
                    <a:pt x="48" y="29"/>
                    <a:pt x="46" y="32"/>
                  </a:cubicBezTo>
                  <a:cubicBezTo>
                    <a:pt x="43" y="35"/>
                    <a:pt x="40" y="37"/>
                    <a:pt x="37" y="39"/>
                  </a:cubicBezTo>
                  <a:cubicBezTo>
                    <a:pt x="52" y="68"/>
                    <a:pt x="52" y="68"/>
                    <a:pt x="52" y="68"/>
                  </a:cubicBezTo>
                  <a:lnTo>
                    <a:pt x="36" y="68"/>
                  </a:lnTo>
                  <a:close/>
                  <a:moveTo>
                    <a:pt x="33" y="14"/>
                  </a:moveTo>
                  <a:cubicBezTo>
                    <a:pt x="31" y="12"/>
                    <a:pt x="29" y="12"/>
                    <a:pt x="26" y="12"/>
                  </a:cubicBezTo>
                  <a:cubicBezTo>
                    <a:pt x="14" y="12"/>
                    <a:pt x="14" y="12"/>
                    <a:pt x="14" y="12"/>
                  </a:cubicBezTo>
                  <a:cubicBezTo>
                    <a:pt x="14" y="30"/>
                    <a:pt x="14" y="30"/>
                    <a:pt x="14" y="30"/>
                  </a:cubicBezTo>
                  <a:cubicBezTo>
                    <a:pt x="26" y="30"/>
                    <a:pt x="26" y="30"/>
                    <a:pt x="26" y="30"/>
                  </a:cubicBezTo>
                  <a:cubicBezTo>
                    <a:pt x="29" y="30"/>
                    <a:pt x="31" y="29"/>
                    <a:pt x="33" y="27"/>
                  </a:cubicBezTo>
                  <a:cubicBezTo>
                    <a:pt x="35" y="26"/>
                    <a:pt x="36" y="23"/>
                    <a:pt x="36" y="21"/>
                  </a:cubicBezTo>
                  <a:cubicBezTo>
                    <a:pt x="36" y="18"/>
                    <a:pt x="35" y="16"/>
                    <a:pt x="33" y="1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9" name="Freeform 26"/>
            <p:cNvSpPr>
              <a:spLocks/>
            </p:cNvSpPr>
            <p:nvPr/>
          </p:nvSpPr>
          <p:spPr bwMode="auto">
            <a:xfrm>
              <a:off x="7052178"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0" name="Freeform 27"/>
            <p:cNvSpPr>
              <a:spLocks/>
            </p:cNvSpPr>
            <p:nvPr/>
          </p:nvSpPr>
          <p:spPr bwMode="auto">
            <a:xfrm>
              <a:off x="7250389" y="4503764"/>
              <a:ext cx="97751" cy="139107"/>
            </a:xfrm>
            <a:custGeom>
              <a:avLst/>
              <a:gdLst>
                <a:gd name="T0" fmla="*/ 80 w 104"/>
                <a:gd name="T1" fmla="*/ 148 h 148"/>
                <a:gd name="T2" fmla="*/ 26 w 104"/>
                <a:gd name="T3" fmla="*/ 57 h 148"/>
                <a:gd name="T4" fmla="*/ 26 w 104"/>
                <a:gd name="T5" fmla="*/ 148 h 148"/>
                <a:gd name="T6" fmla="*/ 0 w 104"/>
                <a:gd name="T7" fmla="*/ 148 h 148"/>
                <a:gd name="T8" fmla="*/ 0 w 104"/>
                <a:gd name="T9" fmla="*/ 0 h 148"/>
                <a:gd name="T10" fmla="*/ 24 w 104"/>
                <a:gd name="T11" fmla="*/ 0 h 148"/>
                <a:gd name="T12" fmla="*/ 78 w 104"/>
                <a:gd name="T13" fmla="*/ 91 h 148"/>
                <a:gd name="T14" fmla="*/ 78 w 104"/>
                <a:gd name="T15" fmla="*/ 0 h 148"/>
                <a:gd name="T16" fmla="*/ 104 w 104"/>
                <a:gd name="T17" fmla="*/ 0 h 148"/>
                <a:gd name="T18" fmla="*/ 104 w 104"/>
                <a:gd name="T19" fmla="*/ 148 h 148"/>
                <a:gd name="T20" fmla="*/ 80 w 104"/>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48">
                  <a:moveTo>
                    <a:pt x="80" y="148"/>
                  </a:moveTo>
                  <a:lnTo>
                    <a:pt x="26" y="57"/>
                  </a:lnTo>
                  <a:lnTo>
                    <a:pt x="26" y="148"/>
                  </a:lnTo>
                  <a:lnTo>
                    <a:pt x="0" y="148"/>
                  </a:lnTo>
                  <a:lnTo>
                    <a:pt x="0" y="0"/>
                  </a:lnTo>
                  <a:lnTo>
                    <a:pt x="24" y="0"/>
                  </a:lnTo>
                  <a:lnTo>
                    <a:pt x="78" y="91"/>
                  </a:lnTo>
                  <a:lnTo>
                    <a:pt x="78" y="0"/>
                  </a:lnTo>
                  <a:lnTo>
                    <a:pt x="104" y="0"/>
                  </a:lnTo>
                  <a:lnTo>
                    <a:pt x="104" y="148"/>
                  </a:lnTo>
                  <a:lnTo>
                    <a:pt x="8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1" name="Freeform 28"/>
            <p:cNvSpPr>
              <a:spLocks/>
            </p:cNvSpPr>
            <p:nvPr/>
          </p:nvSpPr>
          <p:spPr bwMode="auto">
            <a:xfrm>
              <a:off x="7450023" y="4501884"/>
              <a:ext cx="94931" cy="142867"/>
            </a:xfrm>
            <a:custGeom>
              <a:avLst/>
              <a:gdLst>
                <a:gd name="T0" fmla="*/ 42 w 50"/>
                <a:gd name="T1" fmla="*/ 64 h 70"/>
                <a:gd name="T2" fmla="*/ 25 w 50"/>
                <a:gd name="T3" fmla="*/ 70 h 70"/>
                <a:gd name="T4" fmla="*/ 7 w 50"/>
                <a:gd name="T5" fmla="*/ 62 h 70"/>
                <a:gd name="T6" fmla="*/ 1 w 50"/>
                <a:gd name="T7" fmla="*/ 52 h 70"/>
                <a:gd name="T8" fmla="*/ 0 w 50"/>
                <a:gd name="T9" fmla="*/ 35 h 70"/>
                <a:gd name="T10" fmla="*/ 1 w 50"/>
                <a:gd name="T11" fmla="*/ 18 h 70"/>
                <a:gd name="T12" fmla="*/ 7 w 50"/>
                <a:gd name="T13" fmla="*/ 8 h 70"/>
                <a:gd name="T14" fmla="*/ 25 w 50"/>
                <a:gd name="T15" fmla="*/ 0 h 70"/>
                <a:gd name="T16" fmla="*/ 42 w 50"/>
                <a:gd name="T17" fmla="*/ 6 h 70"/>
                <a:gd name="T18" fmla="*/ 50 w 50"/>
                <a:gd name="T19" fmla="*/ 22 h 70"/>
                <a:gd name="T20" fmla="*/ 37 w 50"/>
                <a:gd name="T21" fmla="*/ 22 h 70"/>
                <a:gd name="T22" fmla="*/ 33 w 50"/>
                <a:gd name="T23" fmla="*/ 15 h 70"/>
                <a:gd name="T24" fmla="*/ 25 w 50"/>
                <a:gd name="T25" fmla="*/ 12 h 70"/>
                <a:gd name="T26" fmla="*/ 17 w 50"/>
                <a:gd name="T27" fmla="*/ 16 h 70"/>
                <a:gd name="T28" fmla="*/ 15 w 50"/>
                <a:gd name="T29" fmla="*/ 18 h 70"/>
                <a:gd name="T30" fmla="*/ 14 w 50"/>
                <a:gd name="T31" fmla="*/ 21 h 70"/>
                <a:gd name="T32" fmla="*/ 14 w 50"/>
                <a:gd name="T33" fmla="*/ 27 h 70"/>
                <a:gd name="T34" fmla="*/ 13 w 50"/>
                <a:gd name="T35" fmla="*/ 35 h 70"/>
                <a:gd name="T36" fmla="*/ 14 w 50"/>
                <a:gd name="T37" fmla="*/ 43 h 70"/>
                <a:gd name="T38" fmla="*/ 14 w 50"/>
                <a:gd name="T39" fmla="*/ 48 h 70"/>
                <a:gd name="T40" fmla="*/ 15 w 50"/>
                <a:gd name="T41" fmla="*/ 52 h 70"/>
                <a:gd name="T42" fmla="*/ 17 w 50"/>
                <a:gd name="T43" fmla="*/ 54 h 70"/>
                <a:gd name="T44" fmla="*/ 25 w 50"/>
                <a:gd name="T45" fmla="*/ 58 h 70"/>
                <a:gd name="T46" fmla="*/ 33 w 50"/>
                <a:gd name="T47" fmla="*/ 55 h 70"/>
                <a:gd name="T48" fmla="*/ 37 w 50"/>
                <a:gd name="T49" fmla="*/ 48 h 70"/>
                <a:gd name="T50" fmla="*/ 50 w 50"/>
                <a:gd name="T51" fmla="*/ 48 h 70"/>
                <a:gd name="T52" fmla="*/ 42 w 50"/>
                <a:gd name="T53"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0">
                  <a:moveTo>
                    <a:pt x="42" y="64"/>
                  </a:moveTo>
                  <a:cubicBezTo>
                    <a:pt x="37" y="68"/>
                    <a:pt x="32" y="70"/>
                    <a:pt x="25" y="70"/>
                  </a:cubicBezTo>
                  <a:cubicBezTo>
                    <a:pt x="18" y="70"/>
                    <a:pt x="12" y="67"/>
                    <a:pt x="7" y="62"/>
                  </a:cubicBezTo>
                  <a:cubicBezTo>
                    <a:pt x="4" y="59"/>
                    <a:pt x="2" y="56"/>
                    <a:pt x="1" y="52"/>
                  </a:cubicBezTo>
                  <a:cubicBezTo>
                    <a:pt x="0" y="48"/>
                    <a:pt x="0" y="42"/>
                    <a:pt x="0" y="35"/>
                  </a:cubicBezTo>
                  <a:cubicBezTo>
                    <a:pt x="0" y="27"/>
                    <a:pt x="0" y="22"/>
                    <a:pt x="1" y="18"/>
                  </a:cubicBezTo>
                  <a:cubicBezTo>
                    <a:pt x="2" y="14"/>
                    <a:pt x="4" y="11"/>
                    <a:pt x="7" y="8"/>
                  </a:cubicBezTo>
                  <a:cubicBezTo>
                    <a:pt x="12" y="3"/>
                    <a:pt x="18" y="0"/>
                    <a:pt x="25" y="0"/>
                  </a:cubicBezTo>
                  <a:cubicBezTo>
                    <a:pt x="32" y="0"/>
                    <a:pt x="37" y="2"/>
                    <a:pt x="42" y="6"/>
                  </a:cubicBezTo>
                  <a:cubicBezTo>
                    <a:pt x="46" y="9"/>
                    <a:pt x="49" y="15"/>
                    <a:pt x="50" y="22"/>
                  </a:cubicBezTo>
                  <a:cubicBezTo>
                    <a:pt x="37" y="22"/>
                    <a:pt x="37" y="22"/>
                    <a:pt x="37" y="22"/>
                  </a:cubicBezTo>
                  <a:cubicBezTo>
                    <a:pt x="36" y="19"/>
                    <a:pt x="35" y="16"/>
                    <a:pt x="33" y="15"/>
                  </a:cubicBezTo>
                  <a:cubicBezTo>
                    <a:pt x="31" y="13"/>
                    <a:pt x="28" y="12"/>
                    <a:pt x="25" y="12"/>
                  </a:cubicBezTo>
                  <a:cubicBezTo>
                    <a:pt x="22" y="12"/>
                    <a:pt x="19" y="13"/>
                    <a:pt x="17" y="16"/>
                  </a:cubicBezTo>
                  <a:cubicBezTo>
                    <a:pt x="16" y="16"/>
                    <a:pt x="15" y="17"/>
                    <a:pt x="15" y="18"/>
                  </a:cubicBezTo>
                  <a:cubicBezTo>
                    <a:pt x="15" y="19"/>
                    <a:pt x="14" y="20"/>
                    <a:pt x="14" y="21"/>
                  </a:cubicBezTo>
                  <a:cubicBezTo>
                    <a:pt x="14" y="23"/>
                    <a:pt x="14" y="25"/>
                    <a:pt x="14" y="27"/>
                  </a:cubicBezTo>
                  <a:cubicBezTo>
                    <a:pt x="13" y="29"/>
                    <a:pt x="13" y="32"/>
                    <a:pt x="13" y="35"/>
                  </a:cubicBezTo>
                  <a:cubicBezTo>
                    <a:pt x="13" y="38"/>
                    <a:pt x="13" y="41"/>
                    <a:pt x="14" y="43"/>
                  </a:cubicBezTo>
                  <a:cubicBezTo>
                    <a:pt x="14" y="45"/>
                    <a:pt x="14" y="47"/>
                    <a:pt x="14" y="48"/>
                  </a:cubicBezTo>
                  <a:cubicBezTo>
                    <a:pt x="14" y="50"/>
                    <a:pt x="15" y="51"/>
                    <a:pt x="15" y="52"/>
                  </a:cubicBezTo>
                  <a:cubicBezTo>
                    <a:pt x="15" y="53"/>
                    <a:pt x="16" y="53"/>
                    <a:pt x="17" y="54"/>
                  </a:cubicBezTo>
                  <a:cubicBezTo>
                    <a:pt x="19" y="57"/>
                    <a:pt x="22" y="58"/>
                    <a:pt x="25" y="58"/>
                  </a:cubicBezTo>
                  <a:cubicBezTo>
                    <a:pt x="28" y="58"/>
                    <a:pt x="31" y="57"/>
                    <a:pt x="33" y="55"/>
                  </a:cubicBezTo>
                  <a:cubicBezTo>
                    <a:pt x="35" y="53"/>
                    <a:pt x="36" y="51"/>
                    <a:pt x="37" y="48"/>
                  </a:cubicBezTo>
                  <a:cubicBezTo>
                    <a:pt x="50" y="48"/>
                    <a:pt x="50" y="48"/>
                    <a:pt x="50" y="48"/>
                  </a:cubicBezTo>
                  <a:cubicBezTo>
                    <a:pt x="49" y="55"/>
                    <a:pt x="46" y="60"/>
                    <a:pt x="42"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2" name="Freeform 29"/>
            <p:cNvSpPr>
              <a:spLocks/>
            </p:cNvSpPr>
            <p:nvPr/>
          </p:nvSpPr>
          <p:spPr bwMode="auto">
            <a:xfrm>
              <a:off x="7650751"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grpSp>
      <p:grpSp>
        <p:nvGrpSpPr>
          <p:cNvPr id="33" name="Group 32"/>
          <p:cNvGrpSpPr/>
          <p:nvPr userDrawn="1"/>
        </p:nvGrpSpPr>
        <p:grpSpPr>
          <a:xfrm>
            <a:off x="7579652" y="4754139"/>
            <a:ext cx="508034" cy="115956"/>
            <a:chOff x="7483888" y="3903898"/>
            <a:chExt cx="625939" cy="142867"/>
          </a:xfrm>
        </p:grpSpPr>
        <p:sp>
          <p:nvSpPr>
            <p:cNvPr id="34" name="Freeform 30"/>
            <p:cNvSpPr>
              <a:spLocks/>
            </p:cNvSpPr>
            <p:nvPr/>
          </p:nvSpPr>
          <p:spPr bwMode="auto">
            <a:xfrm>
              <a:off x="7483888" y="3903898"/>
              <a:ext cx="77073" cy="140987"/>
            </a:xfrm>
            <a:custGeom>
              <a:avLst/>
              <a:gdLst>
                <a:gd name="T0" fmla="*/ 0 w 41"/>
                <a:gd name="T1" fmla="*/ 69 h 69"/>
                <a:gd name="T2" fmla="*/ 0 w 41"/>
                <a:gd name="T3" fmla="*/ 58 h 69"/>
                <a:gd name="T4" fmla="*/ 25 w 41"/>
                <a:gd name="T5" fmla="*/ 28 h 69"/>
                <a:gd name="T6" fmla="*/ 28 w 41"/>
                <a:gd name="T7" fmla="*/ 24 h 69"/>
                <a:gd name="T8" fmla="*/ 29 w 41"/>
                <a:gd name="T9" fmla="*/ 20 h 69"/>
                <a:gd name="T10" fmla="*/ 27 w 41"/>
                <a:gd name="T11" fmla="*/ 14 h 69"/>
                <a:gd name="T12" fmla="*/ 21 w 41"/>
                <a:gd name="T13" fmla="*/ 11 h 69"/>
                <a:gd name="T14" fmla="*/ 15 w 41"/>
                <a:gd name="T15" fmla="*/ 13 h 69"/>
                <a:gd name="T16" fmla="*/ 12 w 41"/>
                <a:gd name="T17" fmla="*/ 20 h 69"/>
                <a:gd name="T18" fmla="*/ 0 w 41"/>
                <a:gd name="T19" fmla="*/ 20 h 69"/>
                <a:gd name="T20" fmla="*/ 6 w 41"/>
                <a:gd name="T21" fmla="*/ 6 h 69"/>
                <a:gd name="T22" fmla="*/ 21 w 41"/>
                <a:gd name="T23" fmla="*/ 0 h 69"/>
                <a:gd name="T24" fmla="*/ 36 w 41"/>
                <a:gd name="T25" fmla="*/ 6 h 69"/>
                <a:gd name="T26" fmla="*/ 41 w 41"/>
                <a:gd name="T27" fmla="*/ 20 h 69"/>
                <a:gd name="T28" fmla="*/ 40 w 41"/>
                <a:gd name="T29" fmla="*/ 28 h 69"/>
                <a:gd name="T30" fmla="*/ 34 w 41"/>
                <a:gd name="T31" fmla="*/ 36 h 69"/>
                <a:gd name="T32" fmla="*/ 15 w 41"/>
                <a:gd name="T33" fmla="*/ 58 h 69"/>
                <a:gd name="T34" fmla="*/ 41 w 41"/>
                <a:gd name="T35" fmla="*/ 58 h 69"/>
                <a:gd name="T36" fmla="*/ 41 w 41"/>
                <a:gd name="T37" fmla="*/ 69 h 69"/>
                <a:gd name="T38" fmla="*/ 0 w 41"/>
                <a:gd name="T39"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 h="69">
                  <a:moveTo>
                    <a:pt x="0" y="69"/>
                  </a:moveTo>
                  <a:cubicBezTo>
                    <a:pt x="0" y="58"/>
                    <a:pt x="0" y="58"/>
                    <a:pt x="0" y="58"/>
                  </a:cubicBezTo>
                  <a:cubicBezTo>
                    <a:pt x="25" y="28"/>
                    <a:pt x="25" y="28"/>
                    <a:pt x="25" y="28"/>
                  </a:cubicBezTo>
                  <a:cubicBezTo>
                    <a:pt x="27" y="27"/>
                    <a:pt x="27" y="25"/>
                    <a:pt x="28" y="24"/>
                  </a:cubicBezTo>
                  <a:cubicBezTo>
                    <a:pt x="29" y="23"/>
                    <a:pt x="29" y="21"/>
                    <a:pt x="29" y="20"/>
                  </a:cubicBezTo>
                  <a:cubicBezTo>
                    <a:pt x="29" y="17"/>
                    <a:pt x="28" y="15"/>
                    <a:pt x="27" y="14"/>
                  </a:cubicBezTo>
                  <a:cubicBezTo>
                    <a:pt x="25" y="12"/>
                    <a:pt x="23" y="11"/>
                    <a:pt x="21" y="11"/>
                  </a:cubicBezTo>
                  <a:cubicBezTo>
                    <a:pt x="18" y="11"/>
                    <a:pt x="16" y="12"/>
                    <a:pt x="15" y="13"/>
                  </a:cubicBezTo>
                  <a:cubicBezTo>
                    <a:pt x="13" y="15"/>
                    <a:pt x="12" y="17"/>
                    <a:pt x="12" y="20"/>
                  </a:cubicBezTo>
                  <a:cubicBezTo>
                    <a:pt x="0" y="20"/>
                    <a:pt x="0" y="20"/>
                    <a:pt x="0" y="20"/>
                  </a:cubicBezTo>
                  <a:cubicBezTo>
                    <a:pt x="0" y="14"/>
                    <a:pt x="2" y="9"/>
                    <a:pt x="6" y="6"/>
                  </a:cubicBezTo>
                  <a:cubicBezTo>
                    <a:pt x="10" y="2"/>
                    <a:pt x="15" y="0"/>
                    <a:pt x="21" y="0"/>
                  </a:cubicBezTo>
                  <a:cubicBezTo>
                    <a:pt x="27" y="0"/>
                    <a:pt x="32" y="2"/>
                    <a:pt x="36" y="6"/>
                  </a:cubicBezTo>
                  <a:cubicBezTo>
                    <a:pt x="39" y="9"/>
                    <a:pt x="41" y="14"/>
                    <a:pt x="41" y="20"/>
                  </a:cubicBezTo>
                  <a:cubicBezTo>
                    <a:pt x="41" y="23"/>
                    <a:pt x="41" y="26"/>
                    <a:pt x="40" y="28"/>
                  </a:cubicBezTo>
                  <a:cubicBezTo>
                    <a:pt x="39" y="30"/>
                    <a:pt x="37" y="33"/>
                    <a:pt x="34" y="36"/>
                  </a:cubicBezTo>
                  <a:cubicBezTo>
                    <a:pt x="15" y="58"/>
                    <a:pt x="15" y="58"/>
                    <a:pt x="15" y="58"/>
                  </a:cubicBezTo>
                  <a:cubicBezTo>
                    <a:pt x="41" y="58"/>
                    <a:pt x="41" y="58"/>
                    <a:pt x="41" y="58"/>
                  </a:cubicBezTo>
                  <a:cubicBezTo>
                    <a:pt x="41" y="69"/>
                    <a:pt x="41" y="69"/>
                    <a:pt x="41" y="69"/>
                  </a:cubicBezTo>
                  <a:lnTo>
                    <a:pt x="0" y="69"/>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5" name="Freeform 31"/>
            <p:cNvSpPr>
              <a:spLocks noEditPoints="1"/>
            </p:cNvSpPr>
            <p:nvPr/>
          </p:nvSpPr>
          <p:spPr bwMode="auto">
            <a:xfrm>
              <a:off x="7663012" y="3903898"/>
              <a:ext cx="79892" cy="142867"/>
            </a:xfrm>
            <a:custGeom>
              <a:avLst/>
              <a:gdLst>
                <a:gd name="T0" fmla="*/ 36 w 42"/>
                <a:gd name="T1" fmla="*/ 64 h 70"/>
                <a:gd name="T2" fmla="*/ 21 w 42"/>
                <a:gd name="T3" fmla="*/ 70 h 70"/>
                <a:gd name="T4" fmla="*/ 6 w 42"/>
                <a:gd name="T5" fmla="*/ 64 h 70"/>
                <a:gd name="T6" fmla="*/ 0 w 42"/>
                <a:gd name="T7" fmla="*/ 49 h 70"/>
                <a:gd name="T8" fmla="*/ 0 w 42"/>
                <a:gd name="T9" fmla="*/ 21 h 70"/>
                <a:gd name="T10" fmla="*/ 6 w 42"/>
                <a:gd name="T11" fmla="*/ 6 h 70"/>
                <a:gd name="T12" fmla="*/ 21 w 42"/>
                <a:gd name="T13" fmla="*/ 0 h 70"/>
                <a:gd name="T14" fmla="*/ 36 w 42"/>
                <a:gd name="T15" fmla="*/ 6 h 70"/>
                <a:gd name="T16" fmla="*/ 42 w 42"/>
                <a:gd name="T17" fmla="*/ 21 h 70"/>
                <a:gd name="T18" fmla="*/ 42 w 42"/>
                <a:gd name="T19" fmla="*/ 49 h 70"/>
                <a:gd name="T20" fmla="*/ 36 w 42"/>
                <a:gd name="T21" fmla="*/ 64 h 70"/>
                <a:gd name="T22" fmla="*/ 30 w 42"/>
                <a:gd name="T23" fmla="*/ 21 h 70"/>
                <a:gd name="T24" fmla="*/ 27 w 42"/>
                <a:gd name="T25" fmla="*/ 14 h 70"/>
                <a:gd name="T26" fmla="*/ 21 w 42"/>
                <a:gd name="T27" fmla="*/ 11 h 70"/>
                <a:gd name="T28" fmla="*/ 15 w 42"/>
                <a:gd name="T29" fmla="*/ 14 h 70"/>
                <a:gd name="T30" fmla="*/ 13 w 42"/>
                <a:gd name="T31" fmla="*/ 21 h 70"/>
                <a:gd name="T32" fmla="*/ 13 w 42"/>
                <a:gd name="T33" fmla="*/ 49 h 70"/>
                <a:gd name="T34" fmla="*/ 15 w 42"/>
                <a:gd name="T35" fmla="*/ 56 h 70"/>
                <a:gd name="T36" fmla="*/ 21 w 42"/>
                <a:gd name="T37" fmla="*/ 58 h 70"/>
                <a:gd name="T38" fmla="*/ 27 w 42"/>
                <a:gd name="T39" fmla="*/ 56 h 70"/>
                <a:gd name="T40" fmla="*/ 30 w 42"/>
                <a:gd name="T41" fmla="*/ 49 h 70"/>
                <a:gd name="T42" fmla="*/ 30 w 42"/>
                <a:gd name="T43" fmla="*/ 2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70">
                  <a:moveTo>
                    <a:pt x="36" y="64"/>
                  </a:moveTo>
                  <a:cubicBezTo>
                    <a:pt x="32" y="68"/>
                    <a:pt x="27" y="70"/>
                    <a:pt x="21" y="70"/>
                  </a:cubicBezTo>
                  <a:cubicBezTo>
                    <a:pt x="15" y="70"/>
                    <a:pt x="11" y="68"/>
                    <a:pt x="6" y="64"/>
                  </a:cubicBezTo>
                  <a:cubicBezTo>
                    <a:pt x="2" y="61"/>
                    <a:pt x="0" y="56"/>
                    <a:pt x="0" y="49"/>
                  </a:cubicBezTo>
                  <a:cubicBezTo>
                    <a:pt x="0" y="21"/>
                    <a:pt x="0" y="21"/>
                    <a:pt x="0" y="21"/>
                  </a:cubicBezTo>
                  <a:cubicBezTo>
                    <a:pt x="0" y="14"/>
                    <a:pt x="2" y="9"/>
                    <a:pt x="6" y="6"/>
                  </a:cubicBezTo>
                  <a:cubicBezTo>
                    <a:pt x="11" y="2"/>
                    <a:pt x="15" y="0"/>
                    <a:pt x="21" y="0"/>
                  </a:cubicBezTo>
                  <a:cubicBezTo>
                    <a:pt x="27" y="0"/>
                    <a:pt x="32" y="2"/>
                    <a:pt x="36" y="6"/>
                  </a:cubicBezTo>
                  <a:cubicBezTo>
                    <a:pt x="40" y="9"/>
                    <a:pt x="42" y="14"/>
                    <a:pt x="42" y="21"/>
                  </a:cubicBezTo>
                  <a:cubicBezTo>
                    <a:pt x="42" y="49"/>
                    <a:pt x="42" y="49"/>
                    <a:pt x="42" y="49"/>
                  </a:cubicBezTo>
                  <a:cubicBezTo>
                    <a:pt x="42" y="56"/>
                    <a:pt x="40" y="61"/>
                    <a:pt x="36" y="64"/>
                  </a:cubicBezTo>
                  <a:close/>
                  <a:moveTo>
                    <a:pt x="30" y="21"/>
                  </a:moveTo>
                  <a:cubicBezTo>
                    <a:pt x="30" y="18"/>
                    <a:pt x="29" y="16"/>
                    <a:pt x="27" y="14"/>
                  </a:cubicBezTo>
                  <a:cubicBezTo>
                    <a:pt x="26" y="12"/>
                    <a:pt x="24" y="11"/>
                    <a:pt x="21" y="11"/>
                  </a:cubicBezTo>
                  <a:cubicBezTo>
                    <a:pt x="19" y="11"/>
                    <a:pt x="17" y="12"/>
                    <a:pt x="15" y="14"/>
                  </a:cubicBezTo>
                  <a:cubicBezTo>
                    <a:pt x="14" y="16"/>
                    <a:pt x="13" y="18"/>
                    <a:pt x="13" y="21"/>
                  </a:cubicBezTo>
                  <a:cubicBezTo>
                    <a:pt x="13" y="49"/>
                    <a:pt x="13" y="49"/>
                    <a:pt x="13" y="49"/>
                  </a:cubicBezTo>
                  <a:cubicBezTo>
                    <a:pt x="13" y="52"/>
                    <a:pt x="14" y="54"/>
                    <a:pt x="15" y="56"/>
                  </a:cubicBezTo>
                  <a:cubicBezTo>
                    <a:pt x="17" y="58"/>
                    <a:pt x="19" y="58"/>
                    <a:pt x="21" y="58"/>
                  </a:cubicBezTo>
                  <a:cubicBezTo>
                    <a:pt x="24" y="58"/>
                    <a:pt x="26" y="58"/>
                    <a:pt x="27" y="56"/>
                  </a:cubicBezTo>
                  <a:cubicBezTo>
                    <a:pt x="29" y="54"/>
                    <a:pt x="30" y="52"/>
                    <a:pt x="30" y="49"/>
                  </a:cubicBezTo>
                  <a:lnTo>
                    <a:pt x="30" y="21"/>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6" name="Freeform 32"/>
            <p:cNvSpPr>
              <a:spLocks/>
            </p:cNvSpPr>
            <p:nvPr/>
          </p:nvSpPr>
          <p:spPr bwMode="auto">
            <a:xfrm>
              <a:off x="7854354" y="3905778"/>
              <a:ext cx="50756" cy="139107"/>
            </a:xfrm>
            <a:custGeom>
              <a:avLst/>
              <a:gdLst>
                <a:gd name="T0" fmla="*/ 28 w 54"/>
                <a:gd name="T1" fmla="*/ 148 h 148"/>
                <a:gd name="T2" fmla="*/ 28 w 54"/>
                <a:gd name="T3" fmla="*/ 28 h 148"/>
                <a:gd name="T4" fmla="*/ 0 w 54"/>
                <a:gd name="T5" fmla="*/ 54 h 148"/>
                <a:gd name="T6" fmla="*/ 0 w 54"/>
                <a:gd name="T7" fmla="*/ 26 h 148"/>
                <a:gd name="T8" fmla="*/ 28 w 54"/>
                <a:gd name="T9" fmla="*/ 0 h 148"/>
                <a:gd name="T10" fmla="*/ 54 w 54"/>
                <a:gd name="T11" fmla="*/ 0 h 148"/>
                <a:gd name="T12" fmla="*/ 54 w 54"/>
                <a:gd name="T13" fmla="*/ 148 h 148"/>
                <a:gd name="T14" fmla="*/ 28 w 54"/>
                <a:gd name="T15" fmla="*/ 148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48">
                  <a:moveTo>
                    <a:pt x="28" y="148"/>
                  </a:moveTo>
                  <a:lnTo>
                    <a:pt x="28" y="28"/>
                  </a:lnTo>
                  <a:lnTo>
                    <a:pt x="0" y="54"/>
                  </a:lnTo>
                  <a:lnTo>
                    <a:pt x="0" y="26"/>
                  </a:lnTo>
                  <a:lnTo>
                    <a:pt x="28" y="0"/>
                  </a:lnTo>
                  <a:lnTo>
                    <a:pt x="54" y="0"/>
                  </a:lnTo>
                  <a:lnTo>
                    <a:pt x="54" y="148"/>
                  </a:lnTo>
                  <a:lnTo>
                    <a:pt x="28"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7" name="Freeform 33"/>
            <p:cNvSpPr>
              <a:spLocks/>
            </p:cNvSpPr>
            <p:nvPr/>
          </p:nvSpPr>
          <p:spPr bwMode="auto">
            <a:xfrm>
              <a:off x="8030874" y="3905778"/>
              <a:ext cx="78953" cy="140987"/>
            </a:xfrm>
            <a:custGeom>
              <a:avLst/>
              <a:gdLst>
                <a:gd name="T0" fmla="*/ 41 w 42"/>
                <a:gd name="T1" fmla="*/ 55 h 69"/>
                <a:gd name="T2" fmla="*/ 36 w 42"/>
                <a:gd name="T3" fmla="*/ 63 h 69"/>
                <a:gd name="T4" fmla="*/ 30 w 42"/>
                <a:gd name="T5" fmla="*/ 67 h 69"/>
                <a:gd name="T6" fmla="*/ 21 w 42"/>
                <a:gd name="T7" fmla="*/ 69 h 69"/>
                <a:gd name="T8" fmla="*/ 12 w 42"/>
                <a:gd name="T9" fmla="*/ 67 h 69"/>
                <a:gd name="T10" fmla="*/ 5 w 42"/>
                <a:gd name="T11" fmla="*/ 63 h 69"/>
                <a:gd name="T12" fmla="*/ 1 w 42"/>
                <a:gd name="T13" fmla="*/ 57 h 69"/>
                <a:gd name="T14" fmla="*/ 0 w 42"/>
                <a:gd name="T15" fmla="*/ 49 h 69"/>
                <a:gd name="T16" fmla="*/ 12 w 42"/>
                <a:gd name="T17" fmla="*/ 49 h 69"/>
                <a:gd name="T18" fmla="*/ 15 w 42"/>
                <a:gd name="T19" fmla="*/ 55 h 69"/>
                <a:gd name="T20" fmla="*/ 21 w 42"/>
                <a:gd name="T21" fmla="*/ 57 h 69"/>
                <a:gd name="T22" fmla="*/ 27 w 42"/>
                <a:gd name="T23" fmla="*/ 55 h 69"/>
                <a:gd name="T24" fmla="*/ 29 w 42"/>
                <a:gd name="T25" fmla="*/ 51 h 69"/>
                <a:gd name="T26" fmla="*/ 29 w 42"/>
                <a:gd name="T27" fmla="*/ 45 h 69"/>
                <a:gd name="T28" fmla="*/ 27 w 42"/>
                <a:gd name="T29" fmla="*/ 36 h 69"/>
                <a:gd name="T30" fmla="*/ 21 w 42"/>
                <a:gd name="T31" fmla="*/ 33 h 69"/>
                <a:gd name="T32" fmla="*/ 16 w 42"/>
                <a:gd name="T33" fmla="*/ 34 h 69"/>
                <a:gd name="T34" fmla="*/ 13 w 42"/>
                <a:gd name="T35" fmla="*/ 38 h 69"/>
                <a:gd name="T36" fmla="*/ 1 w 42"/>
                <a:gd name="T37" fmla="*/ 38 h 69"/>
                <a:gd name="T38" fmla="*/ 1 w 42"/>
                <a:gd name="T39" fmla="*/ 0 h 69"/>
                <a:gd name="T40" fmla="*/ 40 w 42"/>
                <a:gd name="T41" fmla="*/ 0 h 69"/>
                <a:gd name="T42" fmla="*/ 40 w 42"/>
                <a:gd name="T43" fmla="*/ 11 h 69"/>
                <a:gd name="T44" fmla="*/ 13 w 42"/>
                <a:gd name="T45" fmla="*/ 11 h 69"/>
                <a:gd name="T46" fmla="*/ 13 w 42"/>
                <a:gd name="T47" fmla="*/ 26 h 69"/>
                <a:gd name="T48" fmla="*/ 17 w 42"/>
                <a:gd name="T49" fmla="*/ 23 h 69"/>
                <a:gd name="T50" fmla="*/ 23 w 42"/>
                <a:gd name="T51" fmla="*/ 22 h 69"/>
                <a:gd name="T52" fmla="*/ 36 w 42"/>
                <a:gd name="T53" fmla="*/ 27 h 69"/>
                <a:gd name="T54" fmla="*/ 41 w 42"/>
                <a:gd name="T55" fmla="*/ 35 h 69"/>
                <a:gd name="T56" fmla="*/ 42 w 42"/>
                <a:gd name="T57" fmla="*/ 45 h 69"/>
                <a:gd name="T58" fmla="*/ 41 w 42"/>
                <a:gd name="T59" fmla="*/ 5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2" h="69">
                  <a:moveTo>
                    <a:pt x="41" y="55"/>
                  </a:moveTo>
                  <a:cubicBezTo>
                    <a:pt x="40" y="58"/>
                    <a:pt x="38" y="61"/>
                    <a:pt x="36" y="63"/>
                  </a:cubicBezTo>
                  <a:cubicBezTo>
                    <a:pt x="34" y="65"/>
                    <a:pt x="32" y="66"/>
                    <a:pt x="30" y="67"/>
                  </a:cubicBezTo>
                  <a:cubicBezTo>
                    <a:pt x="27" y="68"/>
                    <a:pt x="24" y="69"/>
                    <a:pt x="21" y="69"/>
                  </a:cubicBezTo>
                  <a:cubicBezTo>
                    <a:pt x="17" y="69"/>
                    <a:pt x="14" y="68"/>
                    <a:pt x="12" y="67"/>
                  </a:cubicBezTo>
                  <a:cubicBezTo>
                    <a:pt x="9" y="66"/>
                    <a:pt x="7" y="65"/>
                    <a:pt x="5" y="63"/>
                  </a:cubicBezTo>
                  <a:cubicBezTo>
                    <a:pt x="4" y="61"/>
                    <a:pt x="2" y="59"/>
                    <a:pt x="1" y="57"/>
                  </a:cubicBezTo>
                  <a:cubicBezTo>
                    <a:pt x="1" y="55"/>
                    <a:pt x="0" y="52"/>
                    <a:pt x="0" y="49"/>
                  </a:cubicBezTo>
                  <a:cubicBezTo>
                    <a:pt x="12" y="49"/>
                    <a:pt x="12" y="49"/>
                    <a:pt x="12" y="49"/>
                  </a:cubicBezTo>
                  <a:cubicBezTo>
                    <a:pt x="13" y="52"/>
                    <a:pt x="14" y="54"/>
                    <a:pt x="15" y="55"/>
                  </a:cubicBezTo>
                  <a:cubicBezTo>
                    <a:pt x="16" y="57"/>
                    <a:pt x="18" y="57"/>
                    <a:pt x="21" y="57"/>
                  </a:cubicBezTo>
                  <a:cubicBezTo>
                    <a:pt x="23" y="57"/>
                    <a:pt x="25" y="57"/>
                    <a:pt x="27" y="55"/>
                  </a:cubicBezTo>
                  <a:cubicBezTo>
                    <a:pt x="28" y="54"/>
                    <a:pt x="28" y="53"/>
                    <a:pt x="29" y="51"/>
                  </a:cubicBezTo>
                  <a:cubicBezTo>
                    <a:pt x="29" y="49"/>
                    <a:pt x="29" y="47"/>
                    <a:pt x="29" y="45"/>
                  </a:cubicBezTo>
                  <a:cubicBezTo>
                    <a:pt x="29" y="41"/>
                    <a:pt x="29" y="38"/>
                    <a:pt x="27" y="36"/>
                  </a:cubicBezTo>
                  <a:cubicBezTo>
                    <a:pt x="26" y="34"/>
                    <a:pt x="24" y="33"/>
                    <a:pt x="21" y="33"/>
                  </a:cubicBezTo>
                  <a:cubicBezTo>
                    <a:pt x="19" y="33"/>
                    <a:pt x="17" y="33"/>
                    <a:pt x="16" y="34"/>
                  </a:cubicBezTo>
                  <a:cubicBezTo>
                    <a:pt x="14" y="35"/>
                    <a:pt x="13" y="37"/>
                    <a:pt x="13" y="38"/>
                  </a:cubicBezTo>
                  <a:cubicBezTo>
                    <a:pt x="1" y="38"/>
                    <a:pt x="1" y="38"/>
                    <a:pt x="1" y="38"/>
                  </a:cubicBezTo>
                  <a:cubicBezTo>
                    <a:pt x="1" y="0"/>
                    <a:pt x="1" y="0"/>
                    <a:pt x="1" y="0"/>
                  </a:cubicBezTo>
                  <a:cubicBezTo>
                    <a:pt x="40" y="0"/>
                    <a:pt x="40" y="0"/>
                    <a:pt x="40" y="0"/>
                  </a:cubicBezTo>
                  <a:cubicBezTo>
                    <a:pt x="40" y="11"/>
                    <a:pt x="40" y="11"/>
                    <a:pt x="40" y="11"/>
                  </a:cubicBezTo>
                  <a:cubicBezTo>
                    <a:pt x="13" y="11"/>
                    <a:pt x="13" y="11"/>
                    <a:pt x="13" y="11"/>
                  </a:cubicBezTo>
                  <a:cubicBezTo>
                    <a:pt x="13" y="26"/>
                    <a:pt x="13" y="26"/>
                    <a:pt x="13" y="26"/>
                  </a:cubicBezTo>
                  <a:cubicBezTo>
                    <a:pt x="14" y="25"/>
                    <a:pt x="15" y="24"/>
                    <a:pt x="17" y="23"/>
                  </a:cubicBezTo>
                  <a:cubicBezTo>
                    <a:pt x="19" y="23"/>
                    <a:pt x="21" y="22"/>
                    <a:pt x="23" y="22"/>
                  </a:cubicBezTo>
                  <a:cubicBezTo>
                    <a:pt x="28" y="22"/>
                    <a:pt x="33" y="24"/>
                    <a:pt x="36" y="27"/>
                  </a:cubicBezTo>
                  <a:cubicBezTo>
                    <a:pt x="38" y="29"/>
                    <a:pt x="40" y="32"/>
                    <a:pt x="41" y="35"/>
                  </a:cubicBezTo>
                  <a:cubicBezTo>
                    <a:pt x="41" y="38"/>
                    <a:pt x="42" y="41"/>
                    <a:pt x="42" y="45"/>
                  </a:cubicBezTo>
                  <a:cubicBezTo>
                    <a:pt x="42" y="49"/>
                    <a:pt x="41" y="53"/>
                    <a:pt x="41" y="55"/>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grpSp>
      <p:pic>
        <p:nvPicPr>
          <p:cNvPr id="38" name="Picture 2" descr="U:\AMSRS 2015\_diamond video\Screenshot first frame v2.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45934" t="10448" r="6335" b="30433"/>
          <a:stretch/>
        </p:blipFill>
        <p:spPr bwMode="auto">
          <a:xfrm>
            <a:off x="8173720" y="4655345"/>
            <a:ext cx="397498" cy="27703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83369496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9" name="Pentagon 6"/>
          <p:cNvSpPr/>
          <p:nvPr userDrawn="1"/>
        </p:nvSpPr>
        <p:spPr>
          <a:xfrm flipH="1">
            <a:off x="7385536" y="4626362"/>
            <a:ext cx="1761872" cy="355520"/>
          </a:xfrm>
          <a:custGeom>
            <a:avLst/>
            <a:gdLst>
              <a:gd name="connsiteX0" fmla="*/ 0 w 2075960"/>
              <a:gd name="connsiteY0" fmla="*/ 0 h 355520"/>
              <a:gd name="connsiteX1" fmla="*/ 1898200 w 2075960"/>
              <a:gd name="connsiteY1" fmla="*/ 0 h 355520"/>
              <a:gd name="connsiteX2" fmla="*/ 2075960 w 2075960"/>
              <a:gd name="connsiteY2" fmla="*/ 177760 h 355520"/>
              <a:gd name="connsiteX3" fmla="*/ 1898200 w 2075960"/>
              <a:gd name="connsiteY3" fmla="*/ 355520 h 355520"/>
              <a:gd name="connsiteX4" fmla="*/ 0 w 2075960"/>
              <a:gd name="connsiteY4" fmla="*/ 355520 h 355520"/>
              <a:gd name="connsiteX5" fmla="*/ 0 w 2075960"/>
              <a:gd name="connsiteY5" fmla="*/ 0 h 355520"/>
              <a:gd name="connsiteX0" fmla="*/ 314088 w 2075960"/>
              <a:gd name="connsiteY0" fmla="*/ 0 h 355520"/>
              <a:gd name="connsiteX1" fmla="*/ 1898200 w 2075960"/>
              <a:gd name="connsiteY1" fmla="*/ 0 h 355520"/>
              <a:gd name="connsiteX2" fmla="*/ 2075960 w 2075960"/>
              <a:gd name="connsiteY2" fmla="*/ 177760 h 355520"/>
              <a:gd name="connsiteX3" fmla="*/ 1898200 w 2075960"/>
              <a:gd name="connsiteY3" fmla="*/ 355520 h 355520"/>
              <a:gd name="connsiteX4" fmla="*/ 0 w 2075960"/>
              <a:gd name="connsiteY4" fmla="*/ 355520 h 355520"/>
              <a:gd name="connsiteX5" fmla="*/ 314088 w 2075960"/>
              <a:gd name="connsiteY5" fmla="*/ 0 h 355520"/>
              <a:gd name="connsiteX0" fmla="*/ 5067 w 1766939"/>
              <a:gd name="connsiteY0" fmla="*/ 0 h 355520"/>
              <a:gd name="connsiteX1" fmla="*/ 1589179 w 1766939"/>
              <a:gd name="connsiteY1" fmla="*/ 0 h 355520"/>
              <a:gd name="connsiteX2" fmla="*/ 1766939 w 1766939"/>
              <a:gd name="connsiteY2" fmla="*/ 177760 h 355520"/>
              <a:gd name="connsiteX3" fmla="*/ 1589179 w 1766939"/>
              <a:gd name="connsiteY3" fmla="*/ 355520 h 355520"/>
              <a:gd name="connsiteX4" fmla="*/ 0 w 1766939"/>
              <a:gd name="connsiteY4" fmla="*/ 352987 h 355520"/>
              <a:gd name="connsiteX5" fmla="*/ 5067 w 1766939"/>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2987 h 355520"/>
              <a:gd name="connsiteX5" fmla="*/ 0 w 1761872"/>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2987 h 355520"/>
              <a:gd name="connsiteX5" fmla="*/ 0 w 1761872"/>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5520 h 355520"/>
              <a:gd name="connsiteX5" fmla="*/ 0 w 1761872"/>
              <a:gd name="connsiteY5" fmla="*/ 0 h 355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61872" h="355520">
                <a:moveTo>
                  <a:pt x="0" y="0"/>
                </a:moveTo>
                <a:lnTo>
                  <a:pt x="1584112" y="0"/>
                </a:lnTo>
                <a:lnTo>
                  <a:pt x="1761872" y="177760"/>
                </a:lnTo>
                <a:lnTo>
                  <a:pt x="1584112" y="355520"/>
                </a:lnTo>
                <a:lnTo>
                  <a:pt x="2532" y="35552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smtClean="0"/>
              <a:t> </a:t>
            </a:r>
            <a:endParaRPr lang="en-AU" dirty="0"/>
          </a:p>
        </p:txBody>
      </p:sp>
      <p:sp>
        <p:nvSpPr>
          <p:cNvPr id="2" name="Title 1"/>
          <p:cNvSpPr>
            <a:spLocks noGrp="1"/>
          </p:cNvSpPr>
          <p:nvPr>
            <p:ph type="title"/>
          </p:nvPr>
        </p:nvSpPr>
        <p:spPr/>
        <p:txBody>
          <a:bodyPr/>
          <a:lstStyle/>
          <a:p>
            <a:r>
              <a:rPr lang="en-AU" smtClean="0"/>
              <a:t>Click to edit Master title style</a:t>
            </a:r>
            <a:endParaRPr lang="en-US" dirty="0"/>
          </a:p>
        </p:txBody>
      </p:sp>
      <p:sp>
        <p:nvSpPr>
          <p:cNvPr id="3" name="Content Placeholder 2"/>
          <p:cNvSpPr>
            <a:spLocks noGrp="1"/>
          </p:cNvSpPr>
          <p:nvPr>
            <p:ph sz="half" idx="1"/>
          </p:nvPr>
        </p:nvSpPr>
        <p:spPr>
          <a:xfrm>
            <a:off x="682625" y="1347788"/>
            <a:ext cx="3709988" cy="2663825"/>
          </a:xfr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4" name="Content Placeholder 3"/>
          <p:cNvSpPr>
            <a:spLocks noGrp="1"/>
          </p:cNvSpPr>
          <p:nvPr>
            <p:ph sz="half" idx="2"/>
          </p:nvPr>
        </p:nvSpPr>
        <p:spPr>
          <a:xfrm>
            <a:off x="4749800" y="1347788"/>
            <a:ext cx="3709988" cy="2663825"/>
          </a:xfr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4809D9D-F43D-4623-B3FF-0558BFB92445}" type="slidenum">
              <a:rPr lang="en-AU" smtClean="0"/>
              <a:t>‹#›</a:t>
            </a:fld>
            <a:endParaRPr lang="en-AU"/>
          </a:p>
        </p:txBody>
      </p:sp>
      <p:grpSp>
        <p:nvGrpSpPr>
          <p:cNvPr id="10" name="Group 9"/>
          <p:cNvGrpSpPr/>
          <p:nvPr userDrawn="1"/>
        </p:nvGrpSpPr>
        <p:grpSpPr>
          <a:xfrm>
            <a:off x="3333775" y="4755669"/>
            <a:ext cx="3769903" cy="115956"/>
            <a:chOff x="3090520" y="4501884"/>
            <a:chExt cx="4644823" cy="142867"/>
          </a:xfrm>
        </p:grpSpPr>
        <p:sp>
          <p:nvSpPr>
            <p:cNvPr id="11" name="Freeform 7"/>
            <p:cNvSpPr>
              <a:spLocks noEditPoints="1"/>
            </p:cNvSpPr>
            <p:nvPr/>
          </p:nvSpPr>
          <p:spPr bwMode="auto">
            <a:xfrm>
              <a:off x="3090520"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2 w 120"/>
                <a:gd name="T19" fmla="*/ 44 h 148"/>
                <a:gd name="T20" fmla="*/ 44 w 120"/>
                <a:gd name="T21" fmla="*/ 98 h 148"/>
                <a:gd name="T22" fmla="*/ 78 w 120"/>
                <a:gd name="T23" fmla="*/ 98 h 148"/>
                <a:gd name="T24" fmla="*/ 62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2" y="44"/>
                  </a:moveTo>
                  <a:lnTo>
                    <a:pt x="44" y="98"/>
                  </a:lnTo>
                  <a:lnTo>
                    <a:pt x="78" y="98"/>
                  </a:lnTo>
                  <a:lnTo>
                    <a:pt x="62"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2" name="Freeform 8"/>
            <p:cNvSpPr>
              <a:spLocks/>
            </p:cNvSpPr>
            <p:nvPr/>
          </p:nvSpPr>
          <p:spPr bwMode="auto">
            <a:xfrm>
              <a:off x="3306655" y="4503764"/>
              <a:ext cx="116549" cy="139107"/>
            </a:xfrm>
            <a:custGeom>
              <a:avLst/>
              <a:gdLst>
                <a:gd name="T0" fmla="*/ 96 w 124"/>
                <a:gd name="T1" fmla="*/ 148 h 148"/>
                <a:gd name="T2" fmla="*/ 96 w 124"/>
                <a:gd name="T3" fmla="*/ 61 h 148"/>
                <a:gd name="T4" fmla="*/ 70 w 124"/>
                <a:gd name="T5" fmla="*/ 117 h 148"/>
                <a:gd name="T6" fmla="*/ 52 w 124"/>
                <a:gd name="T7" fmla="*/ 117 h 148"/>
                <a:gd name="T8" fmla="*/ 26 w 124"/>
                <a:gd name="T9" fmla="*/ 61 h 148"/>
                <a:gd name="T10" fmla="*/ 26 w 124"/>
                <a:gd name="T11" fmla="*/ 148 h 148"/>
                <a:gd name="T12" fmla="*/ 0 w 124"/>
                <a:gd name="T13" fmla="*/ 148 h 148"/>
                <a:gd name="T14" fmla="*/ 0 w 124"/>
                <a:gd name="T15" fmla="*/ 0 h 148"/>
                <a:gd name="T16" fmla="*/ 26 w 124"/>
                <a:gd name="T17" fmla="*/ 0 h 148"/>
                <a:gd name="T18" fmla="*/ 62 w 124"/>
                <a:gd name="T19" fmla="*/ 80 h 148"/>
                <a:gd name="T20" fmla="*/ 98 w 124"/>
                <a:gd name="T21" fmla="*/ 0 h 148"/>
                <a:gd name="T22" fmla="*/ 124 w 124"/>
                <a:gd name="T23" fmla="*/ 0 h 148"/>
                <a:gd name="T24" fmla="*/ 124 w 124"/>
                <a:gd name="T25" fmla="*/ 148 h 148"/>
                <a:gd name="T26" fmla="*/ 96 w 124"/>
                <a:gd name="T27"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4" h="148">
                  <a:moveTo>
                    <a:pt x="96" y="148"/>
                  </a:moveTo>
                  <a:lnTo>
                    <a:pt x="96" y="61"/>
                  </a:lnTo>
                  <a:lnTo>
                    <a:pt x="70" y="117"/>
                  </a:lnTo>
                  <a:lnTo>
                    <a:pt x="52" y="117"/>
                  </a:lnTo>
                  <a:lnTo>
                    <a:pt x="26" y="61"/>
                  </a:lnTo>
                  <a:lnTo>
                    <a:pt x="26" y="148"/>
                  </a:lnTo>
                  <a:lnTo>
                    <a:pt x="0" y="148"/>
                  </a:lnTo>
                  <a:lnTo>
                    <a:pt x="0" y="0"/>
                  </a:lnTo>
                  <a:lnTo>
                    <a:pt x="26" y="0"/>
                  </a:lnTo>
                  <a:lnTo>
                    <a:pt x="62" y="80"/>
                  </a:lnTo>
                  <a:lnTo>
                    <a:pt x="98" y="0"/>
                  </a:lnTo>
                  <a:lnTo>
                    <a:pt x="124" y="0"/>
                  </a:lnTo>
                  <a:lnTo>
                    <a:pt x="124" y="148"/>
                  </a:lnTo>
                  <a:lnTo>
                    <a:pt x="96"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3" name="Freeform 9"/>
            <p:cNvSpPr>
              <a:spLocks/>
            </p:cNvSpPr>
            <p:nvPr/>
          </p:nvSpPr>
          <p:spPr bwMode="auto">
            <a:xfrm>
              <a:off x="3522638" y="4501884"/>
              <a:ext cx="93990" cy="142867"/>
            </a:xfrm>
            <a:custGeom>
              <a:avLst/>
              <a:gdLst>
                <a:gd name="T0" fmla="*/ 43 w 50"/>
                <a:gd name="T1" fmla="*/ 64 h 70"/>
                <a:gd name="T2" fmla="*/ 25 w 50"/>
                <a:gd name="T3" fmla="*/ 70 h 70"/>
                <a:gd name="T4" fmla="*/ 10 w 50"/>
                <a:gd name="T5" fmla="*/ 68 h 70"/>
                <a:gd name="T6" fmla="*/ 0 w 50"/>
                <a:gd name="T7" fmla="*/ 61 h 70"/>
                <a:gd name="T8" fmla="*/ 8 w 50"/>
                <a:gd name="T9" fmla="*/ 52 h 70"/>
                <a:gd name="T10" fmla="*/ 15 w 50"/>
                <a:gd name="T11" fmla="*/ 56 h 70"/>
                <a:gd name="T12" fmla="*/ 25 w 50"/>
                <a:gd name="T13" fmla="*/ 58 h 70"/>
                <a:gd name="T14" fmla="*/ 37 w 50"/>
                <a:gd name="T15" fmla="*/ 49 h 70"/>
                <a:gd name="T16" fmla="*/ 35 w 50"/>
                <a:gd name="T17" fmla="*/ 44 h 70"/>
                <a:gd name="T18" fmla="*/ 29 w 50"/>
                <a:gd name="T19" fmla="*/ 41 h 70"/>
                <a:gd name="T20" fmla="*/ 25 w 50"/>
                <a:gd name="T21" fmla="*/ 41 h 70"/>
                <a:gd name="T22" fmla="*/ 20 w 50"/>
                <a:gd name="T23" fmla="*/ 40 h 70"/>
                <a:gd name="T24" fmla="*/ 7 w 50"/>
                <a:gd name="T25" fmla="*/ 34 h 70"/>
                <a:gd name="T26" fmla="*/ 2 w 50"/>
                <a:gd name="T27" fmla="*/ 21 h 70"/>
                <a:gd name="T28" fmla="*/ 9 w 50"/>
                <a:gd name="T29" fmla="*/ 6 h 70"/>
                <a:gd name="T30" fmla="*/ 26 w 50"/>
                <a:gd name="T31" fmla="*/ 0 h 70"/>
                <a:gd name="T32" fmla="*/ 39 w 50"/>
                <a:gd name="T33" fmla="*/ 2 h 70"/>
                <a:gd name="T34" fmla="*/ 48 w 50"/>
                <a:gd name="T35" fmla="*/ 8 h 70"/>
                <a:gd name="T36" fmla="*/ 40 w 50"/>
                <a:gd name="T37" fmla="*/ 16 h 70"/>
                <a:gd name="T38" fmla="*/ 33 w 50"/>
                <a:gd name="T39" fmla="*/ 13 h 70"/>
                <a:gd name="T40" fmla="*/ 26 w 50"/>
                <a:gd name="T41" fmla="*/ 12 h 70"/>
                <a:gd name="T42" fmla="*/ 18 w 50"/>
                <a:gd name="T43" fmla="*/ 14 h 70"/>
                <a:gd name="T44" fmla="*/ 15 w 50"/>
                <a:gd name="T45" fmla="*/ 20 h 70"/>
                <a:gd name="T46" fmla="*/ 17 w 50"/>
                <a:gd name="T47" fmla="*/ 25 h 70"/>
                <a:gd name="T48" fmla="*/ 23 w 50"/>
                <a:gd name="T49" fmla="*/ 28 h 70"/>
                <a:gd name="T50" fmla="*/ 28 w 50"/>
                <a:gd name="T51" fmla="*/ 29 h 70"/>
                <a:gd name="T52" fmla="*/ 32 w 50"/>
                <a:gd name="T53" fmla="*/ 29 h 70"/>
                <a:gd name="T54" fmla="*/ 39 w 50"/>
                <a:gd name="T55" fmla="*/ 31 h 70"/>
                <a:gd name="T56" fmla="*/ 45 w 50"/>
                <a:gd name="T57" fmla="*/ 34 h 70"/>
                <a:gd name="T58" fmla="*/ 50 w 50"/>
                <a:gd name="T59" fmla="*/ 49 h 70"/>
                <a:gd name="T60" fmla="*/ 43 w 50"/>
                <a:gd name="T6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70">
                  <a:moveTo>
                    <a:pt x="43" y="64"/>
                  </a:moveTo>
                  <a:cubicBezTo>
                    <a:pt x="38" y="68"/>
                    <a:pt x="32" y="70"/>
                    <a:pt x="25" y="70"/>
                  </a:cubicBezTo>
                  <a:cubicBezTo>
                    <a:pt x="19" y="70"/>
                    <a:pt x="14" y="69"/>
                    <a:pt x="10" y="68"/>
                  </a:cubicBezTo>
                  <a:cubicBezTo>
                    <a:pt x="6" y="66"/>
                    <a:pt x="3" y="64"/>
                    <a:pt x="0" y="61"/>
                  </a:cubicBezTo>
                  <a:cubicBezTo>
                    <a:pt x="8" y="52"/>
                    <a:pt x="8" y="52"/>
                    <a:pt x="8" y="52"/>
                  </a:cubicBezTo>
                  <a:cubicBezTo>
                    <a:pt x="10" y="54"/>
                    <a:pt x="13" y="56"/>
                    <a:pt x="15" y="56"/>
                  </a:cubicBezTo>
                  <a:cubicBezTo>
                    <a:pt x="18" y="57"/>
                    <a:pt x="21" y="58"/>
                    <a:pt x="25" y="58"/>
                  </a:cubicBezTo>
                  <a:cubicBezTo>
                    <a:pt x="33" y="58"/>
                    <a:pt x="37" y="55"/>
                    <a:pt x="37" y="49"/>
                  </a:cubicBezTo>
                  <a:cubicBezTo>
                    <a:pt x="37" y="47"/>
                    <a:pt x="36" y="45"/>
                    <a:pt x="35" y="44"/>
                  </a:cubicBezTo>
                  <a:cubicBezTo>
                    <a:pt x="34" y="42"/>
                    <a:pt x="32" y="42"/>
                    <a:pt x="29" y="41"/>
                  </a:cubicBezTo>
                  <a:cubicBezTo>
                    <a:pt x="25" y="41"/>
                    <a:pt x="25" y="41"/>
                    <a:pt x="25" y="41"/>
                  </a:cubicBezTo>
                  <a:cubicBezTo>
                    <a:pt x="20" y="40"/>
                    <a:pt x="20" y="40"/>
                    <a:pt x="20" y="40"/>
                  </a:cubicBezTo>
                  <a:cubicBezTo>
                    <a:pt x="15" y="39"/>
                    <a:pt x="10" y="37"/>
                    <a:pt x="7" y="34"/>
                  </a:cubicBezTo>
                  <a:cubicBezTo>
                    <a:pt x="4" y="31"/>
                    <a:pt x="2" y="27"/>
                    <a:pt x="2" y="21"/>
                  </a:cubicBezTo>
                  <a:cubicBezTo>
                    <a:pt x="2" y="15"/>
                    <a:pt x="4" y="10"/>
                    <a:pt x="9" y="6"/>
                  </a:cubicBezTo>
                  <a:cubicBezTo>
                    <a:pt x="13" y="2"/>
                    <a:pt x="19" y="0"/>
                    <a:pt x="26" y="0"/>
                  </a:cubicBezTo>
                  <a:cubicBezTo>
                    <a:pt x="31" y="0"/>
                    <a:pt x="35" y="1"/>
                    <a:pt x="39" y="2"/>
                  </a:cubicBezTo>
                  <a:cubicBezTo>
                    <a:pt x="42" y="3"/>
                    <a:pt x="45" y="5"/>
                    <a:pt x="48" y="8"/>
                  </a:cubicBezTo>
                  <a:cubicBezTo>
                    <a:pt x="40" y="16"/>
                    <a:pt x="40" y="16"/>
                    <a:pt x="40" y="16"/>
                  </a:cubicBezTo>
                  <a:cubicBezTo>
                    <a:pt x="38" y="15"/>
                    <a:pt x="36" y="13"/>
                    <a:pt x="33" y="13"/>
                  </a:cubicBezTo>
                  <a:cubicBezTo>
                    <a:pt x="31" y="12"/>
                    <a:pt x="28" y="12"/>
                    <a:pt x="26" y="12"/>
                  </a:cubicBezTo>
                  <a:cubicBezTo>
                    <a:pt x="22" y="12"/>
                    <a:pt x="20" y="13"/>
                    <a:pt x="18" y="14"/>
                  </a:cubicBezTo>
                  <a:cubicBezTo>
                    <a:pt x="16" y="16"/>
                    <a:pt x="15" y="18"/>
                    <a:pt x="15" y="20"/>
                  </a:cubicBezTo>
                  <a:cubicBezTo>
                    <a:pt x="15" y="22"/>
                    <a:pt x="16" y="24"/>
                    <a:pt x="17" y="25"/>
                  </a:cubicBezTo>
                  <a:cubicBezTo>
                    <a:pt x="19" y="27"/>
                    <a:pt x="21" y="28"/>
                    <a:pt x="23" y="28"/>
                  </a:cubicBezTo>
                  <a:cubicBezTo>
                    <a:pt x="28" y="29"/>
                    <a:pt x="28" y="29"/>
                    <a:pt x="28" y="29"/>
                  </a:cubicBezTo>
                  <a:cubicBezTo>
                    <a:pt x="32" y="29"/>
                    <a:pt x="32" y="29"/>
                    <a:pt x="32" y="29"/>
                  </a:cubicBezTo>
                  <a:cubicBezTo>
                    <a:pt x="35" y="30"/>
                    <a:pt x="37" y="30"/>
                    <a:pt x="39" y="31"/>
                  </a:cubicBezTo>
                  <a:cubicBezTo>
                    <a:pt x="41" y="32"/>
                    <a:pt x="43" y="33"/>
                    <a:pt x="45" y="34"/>
                  </a:cubicBezTo>
                  <a:cubicBezTo>
                    <a:pt x="48" y="38"/>
                    <a:pt x="50" y="43"/>
                    <a:pt x="50" y="49"/>
                  </a:cubicBezTo>
                  <a:cubicBezTo>
                    <a:pt x="50" y="55"/>
                    <a:pt x="48" y="60"/>
                    <a:pt x="43"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4" name="Freeform 10"/>
            <p:cNvSpPr>
              <a:spLocks noEditPoints="1"/>
            </p:cNvSpPr>
            <p:nvPr/>
          </p:nvSpPr>
          <p:spPr bwMode="auto">
            <a:xfrm>
              <a:off x="3719974" y="4503764"/>
              <a:ext cx="97751" cy="139107"/>
            </a:xfrm>
            <a:custGeom>
              <a:avLst/>
              <a:gdLst>
                <a:gd name="T0" fmla="*/ 37 w 52"/>
                <a:gd name="T1" fmla="*/ 68 h 68"/>
                <a:gd name="T2" fmla="*/ 23 w 52"/>
                <a:gd name="T3" fmla="*/ 41 h 68"/>
                <a:gd name="T4" fmla="*/ 14 w 52"/>
                <a:gd name="T5" fmla="*/ 41 h 68"/>
                <a:gd name="T6" fmla="*/ 14 w 52"/>
                <a:gd name="T7" fmla="*/ 68 h 68"/>
                <a:gd name="T8" fmla="*/ 0 w 52"/>
                <a:gd name="T9" fmla="*/ 68 h 68"/>
                <a:gd name="T10" fmla="*/ 0 w 52"/>
                <a:gd name="T11" fmla="*/ 0 h 68"/>
                <a:gd name="T12" fmla="*/ 27 w 52"/>
                <a:gd name="T13" fmla="*/ 0 h 68"/>
                <a:gd name="T14" fmla="*/ 37 w 52"/>
                <a:gd name="T15" fmla="*/ 1 h 68"/>
                <a:gd name="T16" fmla="*/ 44 w 52"/>
                <a:gd name="T17" fmla="*/ 6 h 68"/>
                <a:gd name="T18" fmla="*/ 48 w 52"/>
                <a:gd name="T19" fmla="*/ 13 h 68"/>
                <a:gd name="T20" fmla="*/ 49 w 52"/>
                <a:gd name="T21" fmla="*/ 21 h 68"/>
                <a:gd name="T22" fmla="*/ 46 w 52"/>
                <a:gd name="T23" fmla="*/ 32 h 68"/>
                <a:gd name="T24" fmla="*/ 37 w 52"/>
                <a:gd name="T25" fmla="*/ 39 h 68"/>
                <a:gd name="T26" fmla="*/ 52 w 52"/>
                <a:gd name="T27" fmla="*/ 68 h 68"/>
                <a:gd name="T28" fmla="*/ 37 w 52"/>
                <a:gd name="T29" fmla="*/ 68 h 68"/>
                <a:gd name="T30" fmla="*/ 33 w 52"/>
                <a:gd name="T31" fmla="*/ 14 h 68"/>
                <a:gd name="T32" fmla="*/ 26 w 52"/>
                <a:gd name="T33" fmla="*/ 12 h 68"/>
                <a:gd name="T34" fmla="*/ 14 w 52"/>
                <a:gd name="T35" fmla="*/ 12 h 68"/>
                <a:gd name="T36" fmla="*/ 14 w 52"/>
                <a:gd name="T37" fmla="*/ 30 h 68"/>
                <a:gd name="T38" fmla="*/ 26 w 52"/>
                <a:gd name="T39" fmla="*/ 30 h 68"/>
                <a:gd name="T40" fmla="*/ 33 w 52"/>
                <a:gd name="T41" fmla="*/ 27 h 68"/>
                <a:gd name="T42" fmla="*/ 36 w 52"/>
                <a:gd name="T43" fmla="*/ 21 h 68"/>
                <a:gd name="T44" fmla="*/ 33 w 52"/>
                <a:gd name="T45"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68">
                  <a:moveTo>
                    <a:pt x="37" y="68"/>
                  </a:moveTo>
                  <a:cubicBezTo>
                    <a:pt x="23" y="41"/>
                    <a:pt x="23" y="41"/>
                    <a:pt x="23" y="41"/>
                  </a:cubicBezTo>
                  <a:cubicBezTo>
                    <a:pt x="14" y="41"/>
                    <a:pt x="14" y="41"/>
                    <a:pt x="14" y="41"/>
                  </a:cubicBezTo>
                  <a:cubicBezTo>
                    <a:pt x="14" y="68"/>
                    <a:pt x="14" y="68"/>
                    <a:pt x="14" y="68"/>
                  </a:cubicBezTo>
                  <a:cubicBezTo>
                    <a:pt x="0" y="68"/>
                    <a:pt x="0" y="68"/>
                    <a:pt x="0" y="68"/>
                  </a:cubicBezTo>
                  <a:cubicBezTo>
                    <a:pt x="0" y="0"/>
                    <a:pt x="0" y="0"/>
                    <a:pt x="0" y="0"/>
                  </a:cubicBezTo>
                  <a:cubicBezTo>
                    <a:pt x="27" y="0"/>
                    <a:pt x="27" y="0"/>
                    <a:pt x="27" y="0"/>
                  </a:cubicBezTo>
                  <a:cubicBezTo>
                    <a:pt x="31" y="0"/>
                    <a:pt x="34" y="0"/>
                    <a:pt x="37" y="1"/>
                  </a:cubicBezTo>
                  <a:cubicBezTo>
                    <a:pt x="39" y="2"/>
                    <a:pt x="42" y="4"/>
                    <a:pt x="44" y="6"/>
                  </a:cubicBezTo>
                  <a:cubicBezTo>
                    <a:pt x="45" y="8"/>
                    <a:pt x="47" y="10"/>
                    <a:pt x="48" y="13"/>
                  </a:cubicBezTo>
                  <a:cubicBezTo>
                    <a:pt x="49" y="15"/>
                    <a:pt x="49" y="18"/>
                    <a:pt x="49" y="21"/>
                  </a:cubicBezTo>
                  <a:cubicBezTo>
                    <a:pt x="49" y="25"/>
                    <a:pt x="48" y="29"/>
                    <a:pt x="46" y="32"/>
                  </a:cubicBezTo>
                  <a:cubicBezTo>
                    <a:pt x="43" y="35"/>
                    <a:pt x="41" y="37"/>
                    <a:pt x="37" y="39"/>
                  </a:cubicBezTo>
                  <a:cubicBezTo>
                    <a:pt x="52" y="68"/>
                    <a:pt x="52" y="68"/>
                    <a:pt x="52" y="68"/>
                  </a:cubicBezTo>
                  <a:lnTo>
                    <a:pt x="37" y="68"/>
                  </a:lnTo>
                  <a:close/>
                  <a:moveTo>
                    <a:pt x="33" y="14"/>
                  </a:moveTo>
                  <a:cubicBezTo>
                    <a:pt x="32" y="12"/>
                    <a:pt x="29" y="12"/>
                    <a:pt x="26" y="12"/>
                  </a:cubicBezTo>
                  <a:cubicBezTo>
                    <a:pt x="14" y="12"/>
                    <a:pt x="14" y="12"/>
                    <a:pt x="14" y="12"/>
                  </a:cubicBezTo>
                  <a:cubicBezTo>
                    <a:pt x="14" y="30"/>
                    <a:pt x="14" y="30"/>
                    <a:pt x="14" y="30"/>
                  </a:cubicBezTo>
                  <a:cubicBezTo>
                    <a:pt x="26" y="30"/>
                    <a:pt x="26" y="30"/>
                    <a:pt x="26" y="30"/>
                  </a:cubicBezTo>
                  <a:cubicBezTo>
                    <a:pt x="29" y="30"/>
                    <a:pt x="32" y="29"/>
                    <a:pt x="33" y="27"/>
                  </a:cubicBezTo>
                  <a:cubicBezTo>
                    <a:pt x="35" y="26"/>
                    <a:pt x="36" y="23"/>
                    <a:pt x="36" y="21"/>
                  </a:cubicBezTo>
                  <a:cubicBezTo>
                    <a:pt x="36" y="18"/>
                    <a:pt x="35" y="16"/>
                    <a:pt x="33" y="1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5" name="Freeform 11"/>
            <p:cNvSpPr>
              <a:spLocks/>
            </p:cNvSpPr>
            <p:nvPr/>
          </p:nvSpPr>
          <p:spPr bwMode="auto">
            <a:xfrm>
              <a:off x="3909335" y="4501884"/>
              <a:ext cx="93990" cy="142867"/>
            </a:xfrm>
            <a:custGeom>
              <a:avLst/>
              <a:gdLst>
                <a:gd name="T0" fmla="*/ 43 w 50"/>
                <a:gd name="T1" fmla="*/ 64 h 70"/>
                <a:gd name="T2" fmla="*/ 25 w 50"/>
                <a:gd name="T3" fmla="*/ 70 h 70"/>
                <a:gd name="T4" fmla="*/ 11 w 50"/>
                <a:gd name="T5" fmla="*/ 68 h 70"/>
                <a:gd name="T6" fmla="*/ 0 w 50"/>
                <a:gd name="T7" fmla="*/ 61 h 70"/>
                <a:gd name="T8" fmla="*/ 9 w 50"/>
                <a:gd name="T9" fmla="*/ 52 h 70"/>
                <a:gd name="T10" fmla="*/ 16 w 50"/>
                <a:gd name="T11" fmla="*/ 56 h 70"/>
                <a:gd name="T12" fmla="*/ 25 w 50"/>
                <a:gd name="T13" fmla="*/ 58 h 70"/>
                <a:gd name="T14" fmla="*/ 37 w 50"/>
                <a:gd name="T15" fmla="*/ 49 h 70"/>
                <a:gd name="T16" fmla="*/ 36 w 50"/>
                <a:gd name="T17" fmla="*/ 44 h 70"/>
                <a:gd name="T18" fmla="*/ 29 w 50"/>
                <a:gd name="T19" fmla="*/ 41 h 70"/>
                <a:gd name="T20" fmla="*/ 25 w 50"/>
                <a:gd name="T21" fmla="*/ 41 h 70"/>
                <a:gd name="T22" fmla="*/ 21 w 50"/>
                <a:gd name="T23" fmla="*/ 40 h 70"/>
                <a:gd name="T24" fmla="*/ 8 w 50"/>
                <a:gd name="T25" fmla="*/ 34 h 70"/>
                <a:gd name="T26" fmla="*/ 3 w 50"/>
                <a:gd name="T27" fmla="*/ 21 h 70"/>
                <a:gd name="T28" fmla="*/ 9 w 50"/>
                <a:gd name="T29" fmla="*/ 6 h 70"/>
                <a:gd name="T30" fmla="*/ 27 w 50"/>
                <a:gd name="T31" fmla="*/ 0 h 70"/>
                <a:gd name="T32" fmla="*/ 39 w 50"/>
                <a:gd name="T33" fmla="*/ 2 h 70"/>
                <a:gd name="T34" fmla="*/ 49 w 50"/>
                <a:gd name="T35" fmla="*/ 8 h 70"/>
                <a:gd name="T36" fmla="*/ 40 w 50"/>
                <a:gd name="T37" fmla="*/ 16 h 70"/>
                <a:gd name="T38" fmla="*/ 34 w 50"/>
                <a:gd name="T39" fmla="*/ 13 h 70"/>
                <a:gd name="T40" fmla="*/ 26 w 50"/>
                <a:gd name="T41" fmla="*/ 12 h 70"/>
                <a:gd name="T42" fmla="*/ 18 w 50"/>
                <a:gd name="T43" fmla="*/ 14 h 70"/>
                <a:gd name="T44" fmla="*/ 16 w 50"/>
                <a:gd name="T45" fmla="*/ 20 h 70"/>
                <a:gd name="T46" fmla="*/ 18 w 50"/>
                <a:gd name="T47" fmla="*/ 25 h 70"/>
                <a:gd name="T48" fmla="*/ 24 w 50"/>
                <a:gd name="T49" fmla="*/ 28 h 70"/>
                <a:gd name="T50" fmla="*/ 28 w 50"/>
                <a:gd name="T51" fmla="*/ 29 h 70"/>
                <a:gd name="T52" fmla="*/ 32 w 50"/>
                <a:gd name="T53" fmla="*/ 29 h 70"/>
                <a:gd name="T54" fmla="*/ 40 w 50"/>
                <a:gd name="T55" fmla="*/ 31 h 70"/>
                <a:gd name="T56" fmla="*/ 45 w 50"/>
                <a:gd name="T57" fmla="*/ 34 h 70"/>
                <a:gd name="T58" fmla="*/ 50 w 50"/>
                <a:gd name="T59" fmla="*/ 49 h 70"/>
                <a:gd name="T60" fmla="*/ 43 w 50"/>
                <a:gd name="T6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70">
                  <a:moveTo>
                    <a:pt x="43" y="64"/>
                  </a:moveTo>
                  <a:cubicBezTo>
                    <a:pt x="39" y="68"/>
                    <a:pt x="32" y="70"/>
                    <a:pt x="25" y="70"/>
                  </a:cubicBezTo>
                  <a:cubicBezTo>
                    <a:pt x="20" y="70"/>
                    <a:pt x="15" y="69"/>
                    <a:pt x="11" y="68"/>
                  </a:cubicBezTo>
                  <a:cubicBezTo>
                    <a:pt x="7" y="66"/>
                    <a:pt x="3" y="64"/>
                    <a:pt x="0" y="61"/>
                  </a:cubicBezTo>
                  <a:cubicBezTo>
                    <a:pt x="9" y="52"/>
                    <a:pt x="9" y="52"/>
                    <a:pt x="9" y="52"/>
                  </a:cubicBezTo>
                  <a:cubicBezTo>
                    <a:pt x="11" y="54"/>
                    <a:pt x="13" y="56"/>
                    <a:pt x="16" y="56"/>
                  </a:cubicBezTo>
                  <a:cubicBezTo>
                    <a:pt x="19" y="57"/>
                    <a:pt x="22" y="58"/>
                    <a:pt x="25" y="58"/>
                  </a:cubicBezTo>
                  <a:cubicBezTo>
                    <a:pt x="33" y="58"/>
                    <a:pt x="37" y="55"/>
                    <a:pt x="37" y="49"/>
                  </a:cubicBezTo>
                  <a:cubicBezTo>
                    <a:pt x="37" y="47"/>
                    <a:pt x="37" y="45"/>
                    <a:pt x="36" y="44"/>
                  </a:cubicBezTo>
                  <a:cubicBezTo>
                    <a:pt x="34" y="42"/>
                    <a:pt x="32" y="42"/>
                    <a:pt x="29" y="41"/>
                  </a:cubicBezTo>
                  <a:cubicBezTo>
                    <a:pt x="25" y="41"/>
                    <a:pt x="25" y="41"/>
                    <a:pt x="25" y="41"/>
                  </a:cubicBezTo>
                  <a:cubicBezTo>
                    <a:pt x="21" y="40"/>
                    <a:pt x="21" y="40"/>
                    <a:pt x="21" y="40"/>
                  </a:cubicBezTo>
                  <a:cubicBezTo>
                    <a:pt x="15" y="39"/>
                    <a:pt x="11" y="37"/>
                    <a:pt x="8" y="34"/>
                  </a:cubicBezTo>
                  <a:cubicBezTo>
                    <a:pt x="4" y="31"/>
                    <a:pt x="3" y="27"/>
                    <a:pt x="3" y="21"/>
                  </a:cubicBezTo>
                  <a:cubicBezTo>
                    <a:pt x="3" y="15"/>
                    <a:pt x="5" y="10"/>
                    <a:pt x="9" y="6"/>
                  </a:cubicBezTo>
                  <a:cubicBezTo>
                    <a:pt x="13" y="2"/>
                    <a:pt x="19" y="0"/>
                    <a:pt x="27" y="0"/>
                  </a:cubicBezTo>
                  <a:cubicBezTo>
                    <a:pt x="31" y="0"/>
                    <a:pt x="36" y="1"/>
                    <a:pt x="39" y="2"/>
                  </a:cubicBezTo>
                  <a:cubicBezTo>
                    <a:pt x="43" y="3"/>
                    <a:pt x="46" y="5"/>
                    <a:pt x="49" y="8"/>
                  </a:cubicBezTo>
                  <a:cubicBezTo>
                    <a:pt x="40" y="16"/>
                    <a:pt x="40" y="16"/>
                    <a:pt x="40" y="16"/>
                  </a:cubicBezTo>
                  <a:cubicBezTo>
                    <a:pt x="38" y="15"/>
                    <a:pt x="36" y="13"/>
                    <a:pt x="34" y="13"/>
                  </a:cubicBezTo>
                  <a:cubicBezTo>
                    <a:pt x="31" y="12"/>
                    <a:pt x="29" y="12"/>
                    <a:pt x="26" y="12"/>
                  </a:cubicBezTo>
                  <a:cubicBezTo>
                    <a:pt x="23" y="12"/>
                    <a:pt x="20" y="13"/>
                    <a:pt x="18" y="14"/>
                  </a:cubicBezTo>
                  <a:cubicBezTo>
                    <a:pt x="17" y="16"/>
                    <a:pt x="16" y="18"/>
                    <a:pt x="16" y="20"/>
                  </a:cubicBezTo>
                  <a:cubicBezTo>
                    <a:pt x="16" y="22"/>
                    <a:pt x="16" y="24"/>
                    <a:pt x="18" y="25"/>
                  </a:cubicBezTo>
                  <a:cubicBezTo>
                    <a:pt x="19" y="27"/>
                    <a:pt x="21" y="28"/>
                    <a:pt x="24" y="28"/>
                  </a:cubicBezTo>
                  <a:cubicBezTo>
                    <a:pt x="28" y="29"/>
                    <a:pt x="28" y="29"/>
                    <a:pt x="28" y="29"/>
                  </a:cubicBezTo>
                  <a:cubicBezTo>
                    <a:pt x="32" y="29"/>
                    <a:pt x="32" y="29"/>
                    <a:pt x="32" y="29"/>
                  </a:cubicBezTo>
                  <a:cubicBezTo>
                    <a:pt x="35" y="30"/>
                    <a:pt x="38" y="30"/>
                    <a:pt x="40" y="31"/>
                  </a:cubicBezTo>
                  <a:cubicBezTo>
                    <a:pt x="42" y="32"/>
                    <a:pt x="44" y="33"/>
                    <a:pt x="45" y="34"/>
                  </a:cubicBezTo>
                  <a:cubicBezTo>
                    <a:pt x="49" y="38"/>
                    <a:pt x="50" y="43"/>
                    <a:pt x="50" y="49"/>
                  </a:cubicBezTo>
                  <a:cubicBezTo>
                    <a:pt x="50" y="55"/>
                    <a:pt x="48" y="60"/>
                    <a:pt x="43"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6" name="Freeform 12"/>
            <p:cNvSpPr>
              <a:spLocks/>
            </p:cNvSpPr>
            <p:nvPr/>
          </p:nvSpPr>
          <p:spPr bwMode="auto">
            <a:xfrm>
              <a:off x="4233677" y="4503764"/>
              <a:ext cx="99631" cy="139107"/>
            </a:xfrm>
            <a:custGeom>
              <a:avLst/>
              <a:gdLst>
                <a:gd name="T0" fmla="*/ 82 w 106"/>
                <a:gd name="T1" fmla="*/ 148 h 148"/>
                <a:gd name="T2" fmla="*/ 28 w 106"/>
                <a:gd name="T3" fmla="*/ 57 h 148"/>
                <a:gd name="T4" fmla="*/ 28 w 106"/>
                <a:gd name="T5" fmla="*/ 148 h 148"/>
                <a:gd name="T6" fmla="*/ 0 w 106"/>
                <a:gd name="T7" fmla="*/ 148 h 148"/>
                <a:gd name="T8" fmla="*/ 0 w 106"/>
                <a:gd name="T9" fmla="*/ 0 h 148"/>
                <a:gd name="T10" fmla="*/ 24 w 106"/>
                <a:gd name="T11" fmla="*/ 0 h 148"/>
                <a:gd name="T12" fmla="*/ 78 w 106"/>
                <a:gd name="T13" fmla="*/ 91 h 148"/>
                <a:gd name="T14" fmla="*/ 78 w 106"/>
                <a:gd name="T15" fmla="*/ 0 h 148"/>
                <a:gd name="T16" fmla="*/ 106 w 106"/>
                <a:gd name="T17" fmla="*/ 0 h 148"/>
                <a:gd name="T18" fmla="*/ 106 w 106"/>
                <a:gd name="T19" fmla="*/ 148 h 148"/>
                <a:gd name="T20" fmla="*/ 82 w 106"/>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48">
                  <a:moveTo>
                    <a:pt x="82" y="148"/>
                  </a:moveTo>
                  <a:lnTo>
                    <a:pt x="28" y="57"/>
                  </a:lnTo>
                  <a:lnTo>
                    <a:pt x="28" y="148"/>
                  </a:lnTo>
                  <a:lnTo>
                    <a:pt x="0" y="148"/>
                  </a:lnTo>
                  <a:lnTo>
                    <a:pt x="0" y="0"/>
                  </a:lnTo>
                  <a:lnTo>
                    <a:pt x="24" y="0"/>
                  </a:lnTo>
                  <a:lnTo>
                    <a:pt x="78" y="91"/>
                  </a:lnTo>
                  <a:lnTo>
                    <a:pt x="78" y="0"/>
                  </a:lnTo>
                  <a:lnTo>
                    <a:pt x="106" y="0"/>
                  </a:lnTo>
                  <a:lnTo>
                    <a:pt x="106" y="148"/>
                  </a:lnTo>
                  <a:lnTo>
                    <a:pt x="82"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7" name="Freeform 13"/>
            <p:cNvSpPr>
              <a:spLocks noEditPoints="1"/>
            </p:cNvSpPr>
            <p:nvPr/>
          </p:nvSpPr>
          <p:spPr bwMode="auto">
            <a:xfrm>
              <a:off x="4432063"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0 w 120"/>
                <a:gd name="T19" fmla="*/ 44 h 148"/>
                <a:gd name="T20" fmla="*/ 44 w 120"/>
                <a:gd name="T21" fmla="*/ 98 h 148"/>
                <a:gd name="T22" fmla="*/ 78 w 120"/>
                <a:gd name="T23" fmla="*/ 98 h 148"/>
                <a:gd name="T24" fmla="*/ 60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0" y="44"/>
                  </a:moveTo>
                  <a:lnTo>
                    <a:pt x="44" y="98"/>
                  </a:lnTo>
                  <a:lnTo>
                    <a:pt x="78" y="98"/>
                  </a:lnTo>
                  <a:lnTo>
                    <a:pt x="60"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8" name="Freeform 14"/>
            <p:cNvSpPr>
              <a:spLocks/>
            </p:cNvSpPr>
            <p:nvPr/>
          </p:nvSpPr>
          <p:spPr bwMode="auto">
            <a:xfrm>
              <a:off x="4624049" y="4503764"/>
              <a:ext cx="93050" cy="139107"/>
            </a:xfrm>
            <a:custGeom>
              <a:avLst/>
              <a:gdLst>
                <a:gd name="T0" fmla="*/ 63 w 99"/>
                <a:gd name="T1" fmla="*/ 26 h 148"/>
                <a:gd name="T2" fmla="*/ 63 w 99"/>
                <a:gd name="T3" fmla="*/ 148 h 148"/>
                <a:gd name="T4" fmla="*/ 37 w 99"/>
                <a:gd name="T5" fmla="*/ 148 h 148"/>
                <a:gd name="T6" fmla="*/ 37 w 99"/>
                <a:gd name="T7" fmla="*/ 26 h 148"/>
                <a:gd name="T8" fmla="*/ 0 w 99"/>
                <a:gd name="T9" fmla="*/ 26 h 148"/>
                <a:gd name="T10" fmla="*/ 0 w 99"/>
                <a:gd name="T11" fmla="*/ 0 h 148"/>
                <a:gd name="T12" fmla="*/ 99 w 99"/>
                <a:gd name="T13" fmla="*/ 0 h 148"/>
                <a:gd name="T14" fmla="*/ 99 w 99"/>
                <a:gd name="T15" fmla="*/ 26 h 148"/>
                <a:gd name="T16" fmla="*/ 63 w 99"/>
                <a:gd name="T17" fmla="*/ 2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48">
                  <a:moveTo>
                    <a:pt x="63" y="26"/>
                  </a:moveTo>
                  <a:lnTo>
                    <a:pt x="63" y="148"/>
                  </a:lnTo>
                  <a:lnTo>
                    <a:pt x="37" y="148"/>
                  </a:lnTo>
                  <a:lnTo>
                    <a:pt x="37" y="26"/>
                  </a:lnTo>
                  <a:lnTo>
                    <a:pt x="0" y="26"/>
                  </a:lnTo>
                  <a:lnTo>
                    <a:pt x="0" y="0"/>
                  </a:lnTo>
                  <a:lnTo>
                    <a:pt x="99" y="0"/>
                  </a:lnTo>
                  <a:lnTo>
                    <a:pt x="99" y="26"/>
                  </a:lnTo>
                  <a:lnTo>
                    <a:pt x="63" y="26"/>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9" name="Rectangle 15"/>
            <p:cNvSpPr>
              <a:spLocks noChangeArrowheads="1"/>
            </p:cNvSpPr>
            <p:nvPr/>
          </p:nvSpPr>
          <p:spPr bwMode="auto">
            <a:xfrm>
              <a:off x="4819766" y="4503764"/>
              <a:ext cx="24438" cy="139107"/>
            </a:xfrm>
            <a:prstGeom prst="rect">
              <a:avLst/>
            </a:prstGeom>
            <a:solidFill>
              <a:schemeClr val="accent2"/>
            </a:solidFill>
            <a:ln w="1905">
              <a:noFill/>
              <a:miter lim="800000"/>
              <a:headEnd/>
              <a:tailEnd/>
            </a:ln>
          </p:spPr>
          <p:txBody>
            <a:bodyPr vert="horz" wrap="square" lIns="91440" tIns="45720" rIns="91440" bIns="45720" numCol="1" anchor="t" anchorCtr="0" compatLnSpc="1">
              <a:prstTxWarp prst="textNoShape">
                <a:avLst/>
              </a:prstTxWarp>
            </a:bodyPr>
            <a:lstStyle/>
            <a:p>
              <a:endParaRPr lang="en-AU"/>
            </a:p>
          </p:txBody>
        </p:sp>
        <p:sp>
          <p:nvSpPr>
            <p:cNvPr id="20" name="Freeform 16"/>
            <p:cNvSpPr>
              <a:spLocks noEditPoints="1"/>
            </p:cNvSpPr>
            <p:nvPr/>
          </p:nvSpPr>
          <p:spPr bwMode="auto">
            <a:xfrm>
              <a:off x="4950783" y="4501884"/>
              <a:ext cx="93990" cy="142867"/>
            </a:xfrm>
            <a:custGeom>
              <a:avLst/>
              <a:gdLst>
                <a:gd name="T0" fmla="*/ 49 w 50"/>
                <a:gd name="T1" fmla="*/ 52 h 70"/>
                <a:gd name="T2" fmla="*/ 43 w 50"/>
                <a:gd name="T3" fmla="*/ 62 h 70"/>
                <a:gd name="T4" fmla="*/ 35 w 50"/>
                <a:gd name="T5" fmla="*/ 68 h 70"/>
                <a:gd name="T6" fmla="*/ 25 w 50"/>
                <a:gd name="T7" fmla="*/ 70 h 70"/>
                <a:gd name="T8" fmla="*/ 15 w 50"/>
                <a:gd name="T9" fmla="*/ 68 h 70"/>
                <a:gd name="T10" fmla="*/ 6 w 50"/>
                <a:gd name="T11" fmla="*/ 62 h 70"/>
                <a:gd name="T12" fmla="*/ 1 w 50"/>
                <a:gd name="T13" fmla="*/ 52 h 70"/>
                <a:gd name="T14" fmla="*/ 0 w 50"/>
                <a:gd name="T15" fmla="*/ 35 h 70"/>
                <a:gd name="T16" fmla="*/ 1 w 50"/>
                <a:gd name="T17" fmla="*/ 18 h 70"/>
                <a:gd name="T18" fmla="*/ 6 w 50"/>
                <a:gd name="T19" fmla="*/ 8 h 70"/>
                <a:gd name="T20" fmla="*/ 15 w 50"/>
                <a:gd name="T21" fmla="*/ 2 h 70"/>
                <a:gd name="T22" fmla="*/ 25 w 50"/>
                <a:gd name="T23" fmla="*/ 0 h 70"/>
                <a:gd name="T24" fmla="*/ 35 w 50"/>
                <a:gd name="T25" fmla="*/ 2 h 70"/>
                <a:gd name="T26" fmla="*/ 43 w 50"/>
                <a:gd name="T27" fmla="*/ 8 h 70"/>
                <a:gd name="T28" fmla="*/ 49 w 50"/>
                <a:gd name="T29" fmla="*/ 18 h 70"/>
                <a:gd name="T30" fmla="*/ 50 w 50"/>
                <a:gd name="T31" fmla="*/ 35 h 70"/>
                <a:gd name="T32" fmla="*/ 49 w 50"/>
                <a:gd name="T33" fmla="*/ 52 h 70"/>
                <a:gd name="T34" fmla="*/ 37 w 50"/>
                <a:gd name="T35" fmla="*/ 27 h 70"/>
                <a:gd name="T36" fmla="*/ 36 w 50"/>
                <a:gd name="T37" fmla="*/ 22 h 70"/>
                <a:gd name="T38" fmla="*/ 35 w 50"/>
                <a:gd name="T39" fmla="*/ 18 h 70"/>
                <a:gd name="T40" fmla="*/ 34 w 50"/>
                <a:gd name="T41" fmla="*/ 16 h 70"/>
                <a:gd name="T42" fmla="*/ 25 w 50"/>
                <a:gd name="T43" fmla="*/ 12 h 70"/>
                <a:gd name="T44" fmla="*/ 20 w 50"/>
                <a:gd name="T45" fmla="*/ 13 h 70"/>
                <a:gd name="T46" fmla="*/ 16 w 50"/>
                <a:gd name="T47" fmla="*/ 16 h 70"/>
                <a:gd name="T48" fmla="*/ 15 w 50"/>
                <a:gd name="T49" fmla="*/ 18 h 70"/>
                <a:gd name="T50" fmla="*/ 14 w 50"/>
                <a:gd name="T51" fmla="*/ 21 h 70"/>
                <a:gd name="T52" fmla="*/ 13 w 50"/>
                <a:gd name="T53" fmla="*/ 27 h 70"/>
                <a:gd name="T54" fmla="*/ 13 w 50"/>
                <a:gd name="T55" fmla="*/ 35 h 70"/>
                <a:gd name="T56" fmla="*/ 13 w 50"/>
                <a:gd name="T57" fmla="*/ 43 h 70"/>
                <a:gd name="T58" fmla="*/ 14 w 50"/>
                <a:gd name="T59" fmla="*/ 48 h 70"/>
                <a:gd name="T60" fmla="*/ 15 w 50"/>
                <a:gd name="T61" fmla="*/ 52 h 70"/>
                <a:gd name="T62" fmla="*/ 16 w 50"/>
                <a:gd name="T63" fmla="*/ 54 h 70"/>
                <a:gd name="T64" fmla="*/ 20 w 50"/>
                <a:gd name="T65" fmla="*/ 57 h 70"/>
                <a:gd name="T66" fmla="*/ 25 w 50"/>
                <a:gd name="T67" fmla="*/ 58 h 70"/>
                <a:gd name="T68" fmla="*/ 34 w 50"/>
                <a:gd name="T69" fmla="*/ 54 h 70"/>
                <a:gd name="T70" fmla="*/ 35 w 50"/>
                <a:gd name="T71" fmla="*/ 52 h 70"/>
                <a:gd name="T72" fmla="*/ 36 w 50"/>
                <a:gd name="T73" fmla="*/ 48 h 70"/>
                <a:gd name="T74" fmla="*/ 37 w 50"/>
                <a:gd name="T75" fmla="*/ 43 h 70"/>
                <a:gd name="T76" fmla="*/ 37 w 50"/>
                <a:gd name="T77" fmla="*/ 35 h 70"/>
                <a:gd name="T78" fmla="*/ 37 w 50"/>
                <a:gd name="T79"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 h="70">
                  <a:moveTo>
                    <a:pt x="49" y="52"/>
                  </a:moveTo>
                  <a:cubicBezTo>
                    <a:pt x="48" y="56"/>
                    <a:pt x="47" y="59"/>
                    <a:pt x="43" y="62"/>
                  </a:cubicBezTo>
                  <a:cubicBezTo>
                    <a:pt x="41" y="65"/>
                    <a:pt x="38" y="67"/>
                    <a:pt x="35" y="68"/>
                  </a:cubicBezTo>
                  <a:cubicBezTo>
                    <a:pt x="32" y="69"/>
                    <a:pt x="29" y="70"/>
                    <a:pt x="25" y="70"/>
                  </a:cubicBezTo>
                  <a:cubicBezTo>
                    <a:pt x="21" y="70"/>
                    <a:pt x="18" y="69"/>
                    <a:pt x="15" y="68"/>
                  </a:cubicBezTo>
                  <a:cubicBezTo>
                    <a:pt x="12" y="67"/>
                    <a:pt x="9" y="65"/>
                    <a:pt x="6" y="62"/>
                  </a:cubicBezTo>
                  <a:cubicBezTo>
                    <a:pt x="4" y="59"/>
                    <a:pt x="2" y="56"/>
                    <a:pt x="1" y="52"/>
                  </a:cubicBezTo>
                  <a:cubicBezTo>
                    <a:pt x="0" y="48"/>
                    <a:pt x="0" y="42"/>
                    <a:pt x="0" y="35"/>
                  </a:cubicBezTo>
                  <a:cubicBezTo>
                    <a:pt x="0" y="27"/>
                    <a:pt x="0" y="22"/>
                    <a:pt x="1" y="18"/>
                  </a:cubicBezTo>
                  <a:cubicBezTo>
                    <a:pt x="2" y="14"/>
                    <a:pt x="4" y="11"/>
                    <a:pt x="6" y="8"/>
                  </a:cubicBezTo>
                  <a:cubicBezTo>
                    <a:pt x="9" y="5"/>
                    <a:pt x="12" y="3"/>
                    <a:pt x="15" y="2"/>
                  </a:cubicBezTo>
                  <a:cubicBezTo>
                    <a:pt x="18" y="1"/>
                    <a:pt x="21" y="0"/>
                    <a:pt x="25" y="0"/>
                  </a:cubicBezTo>
                  <a:cubicBezTo>
                    <a:pt x="29" y="0"/>
                    <a:pt x="32" y="1"/>
                    <a:pt x="35" y="2"/>
                  </a:cubicBezTo>
                  <a:cubicBezTo>
                    <a:pt x="38" y="3"/>
                    <a:pt x="41" y="5"/>
                    <a:pt x="43" y="8"/>
                  </a:cubicBezTo>
                  <a:cubicBezTo>
                    <a:pt x="47" y="11"/>
                    <a:pt x="48" y="14"/>
                    <a:pt x="49" y="18"/>
                  </a:cubicBezTo>
                  <a:cubicBezTo>
                    <a:pt x="50" y="22"/>
                    <a:pt x="50" y="27"/>
                    <a:pt x="50" y="35"/>
                  </a:cubicBezTo>
                  <a:cubicBezTo>
                    <a:pt x="50" y="42"/>
                    <a:pt x="50" y="48"/>
                    <a:pt x="49" y="52"/>
                  </a:cubicBezTo>
                  <a:close/>
                  <a:moveTo>
                    <a:pt x="37" y="27"/>
                  </a:moveTo>
                  <a:cubicBezTo>
                    <a:pt x="37" y="25"/>
                    <a:pt x="37" y="23"/>
                    <a:pt x="36" y="22"/>
                  </a:cubicBezTo>
                  <a:cubicBezTo>
                    <a:pt x="36" y="20"/>
                    <a:pt x="36" y="19"/>
                    <a:pt x="35" y="18"/>
                  </a:cubicBezTo>
                  <a:cubicBezTo>
                    <a:pt x="35" y="17"/>
                    <a:pt x="34" y="16"/>
                    <a:pt x="34" y="16"/>
                  </a:cubicBezTo>
                  <a:cubicBezTo>
                    <a:pt x="31" y="13"/>
                    <a:pt x="29" y="12"/>
                    <a:pt x="25" y="12"/>
                  </a:cubicBezTo>
                  <a:cubicBezTo>
                    <a:pt x="23" y="12"/>
                    <a:pt x="22" y="12"/>
                    <a:pt x="20" y="13"/>
                  </a:cubicBezTo>
                  <a:cubicBezTo>
                    <a:pt x="19" y="14"/>
                    <a:pt x="17" y="15"/>
                    <a:pt x="16" y="16"/>
                  </a:cubicBezTo>
                  <a:cubicBezTo>
                    <a:pt x="16" y="16"/>
                    <a:pt x="15" y="17"/>
                    <a:pt x="15" y="18"/>
                  </a:cubicBezTo>
                  <a:cubicBezTo>
                    <a:pt x="14" y="19"/>
                    <a:pt x="14" y="20"/>
                    <a:pt x="14" y="21"/>
                  </a:cubicBezTo>
                  <a:cubicBezTo>
                    <a:pt x="14" y="23"/>
                    <a:pt x="13" y="25"/>
                    <a:pt x="13" y="27"/>
                  </a:cubicBezTo>
                  <a:cubicBezTo>
                    <a:pt x="13" y="29"/>
                    <a:pt x="13" y="31"/>
                    <a:pt x="13" y="35"/>
                  </a:cubicBezTo>
                  <a:cubicBezTo>
                    <a:pt x="13" y="38"/>
                    <a:pt x="13" y="41"/>
                    <a:pt x="13" y="43"/>
                  </a:cubicBezTo>
                  <a:cubicBezTo>
                    <a:pt x="13" y="45"/>
                    <a:pt x="14" y="47"/>
                    <a:pt x="14" y="48"/>
                  </a:cubicBezTo>
                  <a:cubicBezTo>
                    <a:pt x="14" y="50"/>
                    <a:pt x="14" y="51"/>
                    <a:pt x="15" y="52"/>
                  </a:cubicBezTo>
                  <a:cubicBezTo>
                    <a:pt x="15" y="53"/>
                    <a:pt x="16" y="53"/>
                    <a:pt x="16" y="54"/>
                  </a:cubicBezTo>
                  <a:cubicBezTo>
                    <a:pt x="17" y="55"/>
                    <a:pt x="19" y="56"/>
                    <a:pt x="20" y="57"/>
                  </a:cubicBezTo>
                  <a:cubicBezTo>
                    <a:pt x="22" y="57"/>
                    <a:pt x="23" y="58"/>
                    <a:pt x="25" y="58"/>
                  </a:cubicBezTo>
                  <a:cubicBezTo>
                    <a:pt x="29" y="58"/>
                    <a:pt x="31" y="57"/>
                    <a:pt x="34" y="54"/>
                  </a:cubicBezTo>
                  <a:cubicBezTo>
                    <a:pt x="34" y="53"/>
                    <a:pt x="35" y="53"/>
                    <a:pt x="35" y="52"/>
                  </a:cubicBezTo>
                  <a:cubicBezTo>
                    <a:pt x="36" y="51"/>
                    <a:pt x="36" y="50"/>
                    <a:pt x="36" y="48"/>
                  </a:cubicBezTo>
                  <a:cubicBezTo>
                    <a:pt x="37" y="47"/>
                    <a:pt x="37" y="45"/>
                    <a:pt x="37" y="43"/>
                  </a:cubicBezTo>
                  <a:cubicBezTo>
                    <a:pt x="37" y="41"/>
                    <a:pt x="37" y="38"/>
                    <a:pt x="37" y="35"/>
                  </a:cubicBezTo>
                  <a:cubicBezTo>
                    <a:pt x="37" y="32"/>
                    <a:pt x="37" y="29"/>
                    <a:pt x="37" y="27"/>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1" name="Freeform 17"/>
            <p:cNvSpPr>
              <a:spLocks/>
            </p:cNvSpPr>
            <p:nvPr/>
          </p:nvSpPr>
          <p:spPr bwMode="auto">
            <a:xfrm>
              <a:off x="5155264" y="4503764"/>
              <a:ext cx="97751" cy="139107"/>
            </a:xfrm>
            <a:custGeom>
              <a:avLst/>
              <a:gdLst>
                <a:gd name="T0" fmla="*/ 80 w 104"/>
                <a:gd name="T1" fmla="*/ 148 h 148"/>
                <a:gd name="T2" fmla="*/ 26 w 104"/>
                <a:gd name="T3" fmla="*/ 57 h 148"/>
                <a:gd name="T4" fmla="*/ 26 w 104"/>
                <a:gd name="T5" fmla="*/ 148 h 148"/>
                <a:gd name="T6" fmla="*/ 0 w 104"/>
                <a:gd name="T7" fmla="*/ 148 h 148"/>
                <a:gd name="T8" fmla="*/ 0 w 104"/>
                <a:gd name="T9" fmla="*/ 0 h 148"/>
                <a:gd name="T10" fmla="*/ 24 w 104"/>
                <a:gd name="T11" fmla="*/ 0 h 148"/>
                <a:gd name="T12" fmla="*/ 78 w 104"/>
                <a:gd name="T13" fmla="*/ 91 h 148"/>
                <a:gd name="T14" fmla="*/ 78 w 104"/>
                <a:gd name="T15" fmla="*/ 0 h 148"/>
                <a:gd name="T16" fmla="*/ 104 w 104"/>
                <a:gd name="T17" fmla="*/ 0 h 148"/>
                <a:gd name="T18" fmla="*/ 104 w 104"/>
                <a:gd name="T19" fmla="*/ 148 h 148"/>
                <a:gd name="T20" fmla="*/ 80 w 104"/>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48">
                  <a:moveTo>
                    <a:pt x="80" y="148"/>
                  </a:moveTo>
                  <a:lnTo>
                    <a:pt x="26" y="57"/>
                  </a:lnTo>
                  <a:lnTo>
                    <a:pt x="26" y="148"/>
                  </a:lnTo>
                  <a:lnTo>
                    <a:pt x="0" y="148"/>
                  </a:lnTo>
                  <a:lnTo>
                    <a:pt x="0" y="0"/>
                  </a:lnTo>
                  <a:lnTo>
                    <a:pt x="24" y="0"/>
                  </a:lnTo>
                  <a:lnTo>
                    <a:pt x="78" y="91"/>
                  </a:lnTo>
                  <a:lnTo>
                    <a:pt x="78" y="0"/>
                  </a:lnTo>
                  <a:lnTo>
                    <a:pt x="104" y="0"/>
                  </a:lnTo>
                  <a:lnTo>
                    <a:pt x="104" y="148"/>
                  </a:lnTo>
                  <a:lnTo>
                    <a:pt x="8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2" name="Freeform 21"/>
            <p:cNvSpPr>
              <a:spLocks noEditPoints="1"/>
            </p:cNvSpPr>
            <p:nvPr/>
          </p:nvSpPr>
          <p:spPr bwMode="auto">
            <a:xfrm>
              <a:off x="5347858"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0 w 120"/>
                <a:gd name="T19" fmla="*/ 44 h 148"/>
                <a:gd name="T20" fmla="*/ 42 w 120"/>
                <a:gd name="T21" fmla="*/ 98 h 148"/>
                <a:gd name="T22" fmla="*/ 76 w 120"/>
                <a:gd name="T23" fmla="*/ 98 h 148"/>
                <a:gd name="T24" fmla="*/ 60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0" y="44"/>
                  </a:moveTo>
                  <a:lnTo>
                    <a:pt x="42" y="98"/>
                  </a:lnTo>
                  <a:lnTo>
                    <a:pt x="76" y="98"/>
                  </a:lnTo>
                  <a:lnTo>
                    <a:pt x="60"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3" name="Freeform 22"/>
            <p:cNvSpPr>
              <a:spLocks/>
            </p:cNvSpPr>
            <p:nvPr/>
          </p:nvSpPr>
          <p:spPr bwMode="auto">
            <a:xfrm>
              <a:off x="5559404" y="4503764"/>
              <a:ext cx="85532" cy="139107"/>
            </a:xfrm>
            <a:custGeom>
              <a:avLst/>
              <a:gdLst>
                <a:gd name="T0" fmla="*/ 0 w 91"/>
                <a:gd name="T1" fmla="*/ 148 h 148"/>
                <a:gd name="T2" fmla="*/ 0 w 91"/>
                <a:gd name="T3" fmla="*/ 0 h 148"/>
                <a:gd name="T4" fmla="*/ 28 w 91"/>
                <a:gd name="T5" fmla="*/ 0 h 148"/>
                <a:gd name="T6" fmla="*/ 28 w 91"/>
                <a:gd name="T7" fmla="*/ 122 h 148"/>
                <a:gd name="T8" fmla="*/ 91 w 91"/>
                <a:gd name="T9" fmla="*/ 122 h 148"/>
                <a:gd name="T10" fmla="*/ 91 w 91"/>
                <a:gd name="T11" fmla="*/ 148 h 148"/>
                <a:gd name="T12" fmla="*/ 0 w 91"/>
                <a:gd name="T13" fmla="*/ 148 h 148"/>
              </a:gdLst>
              <a:ahLst/>
              <a:cxnLst>
                <a:cxn ang="0">
                  <a:pos x="T0" y="T1"/>
                </a:cxn>
                <a:cxn ang="0">
                  <a:pos x="T2" y="T3"/>
                </a:cxn>
                <a:cxn ang="0">
                  <a:pos x="T4" y="T5"/>
                </a:cxn>
                <a:cxn ang="0">
                  <a:pos x="T6" y="T7"/>
                </a:cxn>
                <a:cxn ang="0">
                  <a:pos x="T8" y="T9"/>
                </a:cxn>
                <a:cxn ang="0">
                  <a:pos x="T10" y="T11"/>
                </a:cxn>
                <a:cxn ang="0">
                  <a:pos x="T12" y="T13"/>
                </a:cxn>
              </a:cxnLst>
              <a:rect l="0" t="0" r="r" b="b"/>
              <a:pathLst>
                <a:path w="91" h="148">
                  <a:moveTo>
                    <a:pt x="0" y="148"/>
                  </a:moveTo>
                  <a:lnTo>
                    <a:pt x="0" y="0"/>
                  </a:lnTo>
                  <a:lnTo>
                    <a:pt x="28" y="0"/>
                  </a:lnTo>
                  <a:lnTo>
                    <a:pt x="28" y="122"/>
                  </a:lnTo>
                  <a:lnTo>
                    <a:pt x="91" y="122"/>
                  </a:lnTo>
                  <a:lnTo>
                    <a:pt x="91"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4" name="Freeform 23"/>
            <p:cNvSpPr>
              <a:spLocks/>
            </p:cNvSpPr>
            <p:nvPr/>
          </p:nvSpPr>
          <p:spPr bwMode="auto">
            <a:xfrm>
              <a:off x="5862072" y="4501884"/>
              <a:ext cx="93990" cy="142867"/>
            </a:xfrm>
            <a:custGeom>
              <a:avLst/>
              <a:gdLst>
                <a:gd name="T0" fmla="*/ 41 w 50"/>
                <a:gd name="T1" fmla="*/ 64 h 70"/>
                <a:gd name="T2" fmla="*/ 25 w 50"/>
                <a:gd name="T3" fmla="*/ 70 h 70"/>
                <a:gd name="T4" fmla="*/ 6 w 50"/>
                <a:gd name="T5" fmla="*/ 62 h 70"/>
                <a:gd name="T6" fmla="*/ 1 w 50"/>
                <a:gd name="T7" fmla="*/ 52 h 70"/>
                <a:gd name="T8" fmla="*/ 0 w 50"/>
                <a:gd name="T9" fmla="*/ 35 h 70"/>
                <a:gd name="T10" fmla="*/ 1 w 50"/>
                <a:gd name="T11" fmla="*/ 18 h 70"/>
                <a:gd name="T12" fmla="*/ 6 w 50"/>
                <a:gd name="T13" fmla="*/ 8 h 70"/>
                <a:gd name="T14" fmla="*/ 25 w 50"/>
                <a:gd name="T15" fmla="*/ 0 h 70"/>
                <a:gd name="T16" fmla="*/ 41 w 50"/>
                <a:gd name="T17" fmla="*/ 6 h 70"/>
                <a:gd name="T18" fmla="*/ 50 w 50"/>
                <a:gd name="T19" fmla="*/ 22 h 70"/>
                <a:gd name="T20" fmla="*/ 36 w 50"/>
                <a:gd name="T21" fmla="*/ 22 h 70"/>
                <a:gd name="T22" fmla="*/ 32 w 50"/>
                <a:gd name="T23" fmla="*/ 15 h 70"/>
                <a:gd name="T24" fmla="*/ 25 w 50"/>
                <a:gd name="T25" fmla="*/ 12 h 70"/>
                <a:gd name="T26" fmla="*/ 16 w 50"/>
                <a:gd name="T27" fmla="*/ 16 h 70"/>
                <a:gd name="T28" fmla="*/ 15 w 50"/>
                <a:gd name="T29" fmla="*/ 18 h 70"/>
                <a:gd name="T30" fmla="*/ 14 w 50"/>
                <a:gd name="T31" fmla="*/ 21 h 70"/>
                <a:gd name="T32" fmla="*/ 13 w 50"/>
                <a:gd name="T33" fmla="*/ 27 h 70"/>
                <a:gd name="T34" fmla="*/ 13 w 50"/>
                <a:gd name="T35" fmla="*/ 35 h 70"/>
                <a:gd name="T36" fmla="*/ 13 w 50"/>
                <a:gd name="T37" fmla="*/ 43 h 70"/>
                <a:gd name="T38" fmla="*/ 14 w 50"/>
                <a:gd name="T39" fmla="*/ 48 h 70"/>
                <a:gd name="T40" fmla="*/ 15 w 50"/>
                <a:gd name="T41" fmla="*/ 52 h 70"/>
                <a:gd name="T42" fmla="*/ 16 w 50"/>
                <a:gd name="T43" fmla="*/ 54 h 70"/>
                <a:gd name="T44" fmla="*/ 25 w 50"/>
                <a:gd name="T45" fmla="*/ 58 h 70"/>
                <a:gd name="T46" fmla="*/ 32 w 50"/>
                <a:gd name="T47" fmla="*/ 55 h 70"/>
                <a:gd name="T48" fmla="*/ 36 w 50"/>
                <a:gd name="T49" fmla="*/ 48 h 70"/>
                <a:gd name="T50" fmla="*/ 50 w 50"/>
                <a:gd name="T51" fmla="*/ 48 h 70"/>
                <a:gd name="T52" fmla="*/ 41 w 50"/>
                <a:gd name="T53"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0">
                  <a:moveTo>
                    <a:pt x="41" y="64"/>
                  </a:moveTo>
                  <a:cubicBezTo>
                    <a:pt x="37" y="68"/>
                    <a:pt x="31" y="70"/>
                    <a:pt x="25" y="70"/>
                  </a:cubicBezTo>
                  <a:cubicBezTo>
                    <a:pt x="17" y="70"/>
                    <a:pt x="11" y="67"/>
                    <a:pt x="6" y="62"/>
                  </a:cubicBezTo>
                  <a:cubicBezTo>
                    <a:pt x="3" y="59"/>
                    <a:pt x="1" y="56"/>
                    <a:pt x="1" y="52"/>
                  </a:cubicBezTo>
                  <a:cubicBezTo>
                    <a:pt x="0" y="48"/>
                    <a:pt x="0" y="42"/>
                    <a:pt x="0" y="35"/>
                  </a:cubicBezTo>
                  <a:cubicBezTo>
                    <a:pt x="0" y="27"/>
                    <a:pt x="0" y="22"/>
                    <a:pt x="1" y="18"/>
                  </a:cubicBezTo>
                  <a:cubicBezTo>
                    <a:pt x="1" y="14"/>
                    <a:pt x="3" y="11"/>
                    <a:pt x="6" y="8"/>
                  </a:cubicBezTo>
                  <a:cubicBezTo>
                    <a:pt x="11" y="3"/>
                    <a:pt x="17" y="0"/>
                    <a:pt x="25" y="0"/>
                  </a:cubicBezTo>
                  <a:cubicBezTo>
                    <a:pt x="31" y="0"/>
                    <a:pt x="37" y="2"/>
                    <a:pt x="41" y="6"/>
                  </a:cubicBezTo>
                  <a:cubicBezTo>
                    <a:pt x="46" y="9"/>
                    <a:pt x="49" y="15"/>
                    <a:pt x="50" y="22"/>
                  </a:cubicBezTo>
                  <a:cubicBezTo>
                    <a:pt x="36" y="22"/>
                    <a:pt x="36" y="22"/>
                    <a:pt x="36" y="22"/>
                  </a:cubicBezTo>
                  <a:cubicBezTo>
                    <a:pt x="36" y="19"/>
                    <a:pt x="34" y="16"/>
                    <a:pt x="32" y="15"/>
                  </a:cubicBezTo>
                  <a:cubicBezTo>
                    <a:pt x="31" y="13"/>
                    <a:pt x="28" y="12"/>
                    <a:pt x="25" y="12"/>
                  </a:cubicBezTo>
                  <a:cubicBezTo>
                    <a:pt x="21" y="12"/>
                    <a:pt x="18" y="13"/>
                    <a:pt x="16" y="16"/>
                  </a:cubicBezTo>
                  <a:cubicBezTo>
                    <a:pt x="16" y="16"/>
                    <a:pt x="15" y="17"/>
                    <a:pt x="15" y="18"/>
                  </a:cubicBezTo>
                  <a:cubicBezTo>
                    <a:pt x="14" y="19"/>
                    <a:pt x="14" y="20"/>
                    <a:pt x="14" y="21"/>
                  </a:cubicBezTo>
                  <a:cubicBezTo>
                    <a:pt x="13" y="23"/>
                    <a:pt x="13" y="25"/>
                    <a:pt x="13" y="27"/>
                  </a:cubicBezTo>
                  <a:cubicBezTo>
                    <a:pt x="13" y="29"/>
                    <a:pt x="13" y="32"/>
                    <a:pt x="13" y="35"/>
                  </a:cubicBezTo>
                  <a:cubicBezTo>
                    <a:pt x="13" y="38"/>
                    <a:pt x="13" y="41"/>
                    <a:pt x="13" y="43"/>
                  </a:cubicBezTo>
                  <a:cubicBezTo>
                    <a:pt x="13" y="45"/>
                    <a:pt x="13" y="47"/>
                    <a:pt x="14" y="48"/>
                  </a:cubicBezTo>
                  <a:cubicBezTo>
                    <a:pt x="14" y="50"/>
                    <a:pt x="14" y="51"/>
                    <a:pt x="15" y="52"/>
                  </a:cubicBezTo>
                  <a:cubicBezTo>
                    <a:pt x="15" y="53"/>
                    <a:pt x="16" y="53"/>
                    <a:pt x="16" y="54"/>
                  </a:cubicBezTo>
                  <a:cubicBezTo>
                    <a:pt x="18" y="57"/>
                    <a:pt x="21" y="58"/>
                    <a:pt x="25" y="58"/>
                  </a:cubicBezTo>
                  <a:cubicBezTo>
                    <a:pt x="28" y="58"/>
                    <a:pt x="31" y="57"/>
                    <a:pt x="32" y="55"/>
                  </a:cubicBezTo>
                  <a:cubicBezTo>
                    <a:pt x="34" y="53"/>
                    <a:pt x="36" y="51"/>
                    <a:pt x="36" y="48"/>
                  </a:cubicBezTo>
                  <a:cubicBezTo>
                    <a:pt x="50" y="48"/>
                    <a:pt x="50" y="48"/>
                    <a:pt x="50" y="48"/>
                  </a:cubicBezTo>
                  <a:cubicBezTo>
                    <a:pt x="49" y="55"/>
                    <a:pt x="46" y="60"/>
                    <a:pt x="41"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5" name="Freeform 24"/>
            <p:cNvSpPr>
              <a:spLocks noEditPoints="1"/>
            </p:cNvSpPr>
            <p:nvPr/>
          </p:nvSpPr>
          <p:spPr bwMode="auto">
            <a:xfrm>
              <a:off x="6061858" y="4501884"/>
              <a:ext cx="95871" cy="142867"/>
            </a:xfrm>
            <a:custGeom>
              <a:avLst/>
              <a:gdLst>
                <a:gd name="T0" fmla="*/ 49 w 51"/>
                <a:gd name="T1" fmla="*/ 52 h 70"/>
                <a:gd name="T2" fmla="*/ 44 w 51"/>
                <a:gd name="T3" fmla="*/ 62 h 70"/>
                <a:gd name="T4" fmla="*/ 36 w 51"/>
                <a:gd name="T5" fmla="*/ 68 h 70"/>
                <a:gd name="T6" fmla="*/ 25 w 51"/>
                <a:gd name="T7" fmla="*/ 70 h 70"/>
                <a:gd name="T8" fmla="*/ 15 w 51"/>
                <a:gd name="T9" fmla="*/ 68 h 70"/>
                <a:gd name="T10" fmla="*/ 7 w 51"/>
                <a:gd name="T11" fmla="*/ 62 h 70"/>
                <a:gd name="T12" fmla="*/ 1 w 51"/>
                <a:gd name="T13" fmla="*/ 52 h 70"/>
                <a:gd name="T14" fmla="*/ 0 w 51"/>
                <a:gd name="T15" fmla="*/ 35 h 70"/>
                <a:gd name="T16" fmla="*/ 1 w 51"/>
                <a:gd name="T17" fmla="*/ 18 h 70"/>
                <a:gd name="T18" fmla="*/ 7 w 51"/>
                <a:gd name="T19" fmla="*/ 8 h 70"/>
                <a:gd name="T20" fmla="*/ 15 w 51"/>
                <a:gd name="T21" fmla="*/ 2 h 70"/>
                <a:gd name="T22" fmla="*/ 25 w 51"/>
                <a:gd name="T23" fmla="*/ 0 h 70"/>
                <a:gd name="T24" fmla="*/ 36 w 51"/>
                <a:gd name="T25" fmla="*/ 2 h 70"/>
                <a:gd name="T26" fmla="*/ 44 w 51"/>
                <a:gd name="T27" fmla="*/ 8 h 70"/>
                <a:gd name="T28" fmla="*/ 49 w 51"/>
                <a:gd name="T29" fmla="*/ 18 h 70"/>
                <a:gd name="T30" fmla="*/ 51 w 51"/>
                <a:gd name="T31" fmla="*/ 35 h 70"/>
                <a:gd name="T32" fmla="*/ 49 w 51"/>
                <a:gd name="T33" fmla="*/ 52 h 70"/>
                <a:gd name="T34" fmla="*/ 37 w 51"/>
                <a:gd name="T35" fmla="*/ 27 h 70"/>
                <a:gd name="T36" fmla="*/ 37 w 51"/>
                <a:gd name="T37" fmla="*/ 22 h 70"/>
                <a:gd name="T38" fmla="*/ 36 w 51"/>
                <a:gd name="T39" fmla="*/ 18 h 70"/>
                <a:gd name="T40" fmla="*/ 34 w 51"/>
                <a:gd name="T41" fmla="*/ 16 h 70"/>
                <a:gd name="T42" fmla="*/ 25 w 51"/>
                <a:gd name="T43" fmla="*/ 12 h 70"/>
                <a:gd name="T44" fmla="*/ 20 w 51"/>
                <a:gd name="T45" fmla="*/ 13 h 70"/>
                <a:gd name="T46" fmla="*/ 17 w 51"/>
                <a:gd name="T47" fmla="*/ 16 h 70"/>
                <a:gd name="T48" fmla="*/ 15 w 51"/>
                <a:gd name="T49" fmla="*/ 18 h 70"/>
                <a:gd name="T50" fmla="*/ 14 w 51"/>
                <a:gd name="T51" fmla="*/ 21 h 70"/>
                <a:gd name="T52" fmla="*/ 14 w 51"/>
                <a:gd name="T53" fmla="*/ 27 h 70"/>
                <a:gd name="T54" fmla="*/ 13 w 51"/>
                <a:gd name="T55" fmla="*/ 35 h 70"/>
                <a:gd name="T56" fmla="*/ 14 w 51"/>
                <a:gd name="T57" fmla="*/ 43 h 70"/>
                <a:gd name="T58" fmla="*/ 14 w 51"/>
                <a:gd name="T59" fmla="*/ 48 h 70"/>
                <a:gd name="T60" fmla="*/ 15 w 51"/>
                <a:gd name="T61" fmla="*/ 52 h 70"/>
                <a:gd name="T62" fmla="*/ 17 w 51"/>
                <a:gd name="T63" fmla="*/ 54 h 70"/>
                <a:gd name="T64" fmla="*/ 20 w 51"/>
                <a:gd name="T65" fmla="*/ 57 h 70"/>
                <a:gd name="T66" fmla="*/ 25 w 51"/>
                <a:gd name="T67" fmla="*/ 58 h 70"/>
                <a:gd name="T68" fmla="*/ 34 w 51"/>
                <a:gd name="T69" fmla="*/ 54 h 70"/>
                <a:gd name="T70" fmla="*/ 36 w 51"/>
                <a:gd name="T71" fmla="*/ 52 h 70"/>
                <a:gd name="T72" fmla="*/ 37 w 51"/>
                <a:gd name="T73" fmla="*/ 48 h 70"/>
                <a:gd name="T74" fmla="*/ 37 w 51"/>
                <a:gd name="T75" fmla="*/ 43 h 70"/>
                <a:gd name="T76" fmla="*/ 37 w 51"/>
                <a:gd name="T77" fmla="*/ 35 h 70"/>
                <a:gd name="T78" fmla="*/ 37 w 51"/>
                <a:gd name="T79"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 h="70">
                  <a:moveTo>
                    <a:pt x="49" y="52"/>
                  </a:moveTo>
                  <a:cubicBezTo>
                    <a:pt x="49" y="56"/>
                    <a:pt x="47" y="59"/>
                    <a:pt x="44" y="62"/>
                  </a:cubicBezTo>
                  <a:cubicBezTo>
                    <a:pt x="41" y="65"/>
                    <a:pt x="39" y="67"/>
                    <a:pt x="36" y="68"/>
                  </a:cubicBezTo>
                  <a:cubicBezTo>
                    <a:pt x="33" y="69"/>
                    <a:pt x="29" y="70"/>
                    <a:pt x="25" y="70"/>
                  </a:cubicBezTo>
                  <a:cubicBezTo>
                    <a:pt x="22" y="70"/>
                    <a:pt x="18" y="69"/>
                    <a:pt x="15" y="68"/>
                  </a:cubicBezTo>
                  <a:cubicBezTo>
                    <a:pt x="12" y="67"/>
                    <a:pt x="9" y="65"/>
                    <a:pt x="7" y="62"/>
                  </a:cubicBezTo>
                  <a:cubicBezTo>
                    <a:pt x="4" y="59"/>
                    <a:pt x="2" y="56"/>
                    <a:pt x="1" y="52"/>
                  </a:cubicBezTo>
                  <a:cubicBezTo>
                    <a:pt x="0" y="48"/>
                    <a:pt x="0" y="42"/>
                    <a:pt x="0" y="35"/>
                  </a:cubicBezTo>
                  <a:cubicBezTo>
                    <a:pt x="0" y="27"/>
                    <a:pt x="0" y="22"/>
                    <a:pt x="1" y="18"/>
                  </a:cubicBezTo>
                  <a:cubicBezTo>
                    <a:pt x="2" y="14"/>
                    <a:pt x="4" y="11"/>
                    <a:pt x="7" y="8"/>
                  </a:cubicBezTo>
                  <a:cubicBezTo>
                    <a:pt x="9" y="5"/>
                    <a:pt x="12" y="3"/>
                    <a:pt x="15" y="2"/>
                  </a:cubicBezTo>
                  <a:cubicBezTo>
                    <a:pt x="18" y="1"/>
                    <a:pt x="22" y="0"/>
                    <a:pt x="25" y="0"/>
                  </a:cubicBezTo>
                  <a:cubicBezTo>
                    <a:pt x="29" y="0"/>
                    <a:pt x="33" y="1"/>
                    <a:pt x="36" y="2"/>
                  </a:cubicBezTo>
                  <a:cubicBezTo>
                    <a:pt x="39" y="3"/>
                    <a:pt x="41" y="5"/>
                    <a:pt x="44" y="8"/>
                  </a:cubicBezTo>
                  <a:cubicBezTo>
                    <a:pt x="47" y="11"/>
                    <a:pt x="49" y="14"/>
                    <a:pt x="49" y="18"/>
                  </a:cubicBezTo>
                  <a:cubicBezTo>
                    <a:pt x="50" y="22"/>
                    <a:pt x="51" y="27"/>
                    <a:pt x="51" y="35"/>
                  </a:cubicBezTo>
                  <a:cubicBezTo>
                    <a:pt x="51" y="42"/>
                    <a:pt x="50" y="48"/>
                    <a:pt x="49" y="52"/>
                  </a:cubicBezTo>
                  <a:close/>
                  <a:moveTo>
                    <a:pt x="37" y="27"/>
                  </a:moveTo>
                  <a:cubicBezTo>
                    <a:pt x="37" y="25"/>
                    <a:pt x="37" y="23"/>
                    <a:pt x="37" y="22"/>
                  </a:cubicBezTo>
                  <a:cubicBezTo>
                    <a:pt x="36" y="20"/>
                    <a:pt x="36" y="19"/>
                    <a:pt x="36" y="18"/>
                  </a:cubicBezTo>
                  <a:cubicBezTo>
                    <a:pt x="35" y="17"/>
                    <a:pt x="35" y="16"/>
                    <a:pt x="34" y="16"/>
                  </a:cubicBezTo>
                  <a:cubicBezTo>
                    <a:pt x="32" y="13"/>
                    <a:pt x="29" y="12"/>
                    <a:pt x="25" y="12"/>
                  </a:cubicBezTo>
                  <a:cubicBezTo>
                    <a:pt x="24" y="12"/>
                    <a:pt x="22" y="12"/>
                    <a:pt x="20" y="13"/>
                  </a:cubicBezTo>
                  <a:cubicBezTo>
                    <a:pt x="19" y="14"/>
                    <a:pt x="18" y="15"/>
                    <a:pt x="17" y="16"/>
                  </a:cubicBezTo>
                  <a:cubicBezTo>
                    <a:pt x="16" y="16"/>
                    <a:pt x="16" y="17"/>
                    <a:pt x="15" y="18"/>
                  </a:cubicBezTo>
                  <a:cubicBezTo>
                    <a:pt x="15" y="19"/>
                    <a:pt x="14" y="20"/>
                    <a:pt x="14" y="21"/>
                  </a:cubicBezTo>
                  <a:cubicBezTo>
                    <a:pt x="14" y="23"/>
                    <a:pt x="14" y="25"/>
                    <a:pt x="14" y="27"/>
                  </a:cubicBezTo>
                  <a:cubicBezTo>
                    <a:pt x="13" y="29"/>
                    <a:pt x="13" y="31"/>
                    <a:pt x="13" y="35"/>
                  </a:cubicBezTo>
                  <a:cubicBezTo>
                    <a:pt x="13" y="38"/>
                    <a:pt x="13" y="41"/>
                    <a:pt x="14" y="43"/>
                  </a:cubicBezTo>
                  <a:cubicBezTo>
                    <a:pt x="14" y="45"/>
                    <a:pt x="14" y="47"/>
                    <a:pt x="14" y="48"/>
                  </a:cubicBezTo>
                  <a:cubicBezTo>
                    <a:pt x="14" y="50"/>
                    <a:pt x="15" y="51"/>
                    <a:pt x="15" y="52"/>
                  </a:cubicBezTo>
                  <a:cubicBezTo>
                    <a:pt x="15" y="53"/>
                    <a:pt x="16" y="53"/>
                    <a:pt x="17" y="54"/>
                  </a:cubicBezTo>
                  <a:cubicBezTo>
                    <a:pt x="18" y="55"/>
                    <a:pt x="19" y="56"/>
                    <a:pt x="20" y="57"/>
                  </a:cubicBezTo>
                  <a:cubicBezTo>
                    <a:pt x="22" y="57"/>
                    <a:pt x="24" y="58"/>
                    <a:pt x="25" y="58"/>
                  </a:cubicBezTo>
                  <a:cubicBezTo>
                    <a:pt x="29" y="58"/>
                    <a:pt x="32" y="57"/>
                    <a:pt x="34" y="54"/>
                  </a:cubicBezTo>
                  <a:cubicBezTo>
                    <a:pt x="35" y="53"/>
                    <a:pt x="35" y="53"/>
                    <a:pt x="36" y="52"/>
                  </a:cubicBezTo>
                  <a:cubicBezTo>
                    <a:pt x="36" y="51"/>
                    <a:pt x="36" y="50"/>
                    <a:pt x="37" y="48"/>
                  </a:cubicBezTo>
                  <a:cubicBezTo>
                    <a:pt x="37" y="47"/>
                    <a:pt x="37" y="45"/>
                    <a:pt x="37" y="43"/>
                  </a:cubicBezTo>
                  <a:cubicBezTo>
                    <a:pt x="37" y="41"/>
                    <a:pt x="37" y="38"/>
                    <a:pt x="37" y="35"/>
                  </a:cubicBezTo>
                  <a:cubicBezTo>
                    <a:pt x="37" y="32"/>
                    <a:pt x="37" y="29"/>
                    <a:pt x="37" y="27"/>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6" name="Freeform 25"/>
            <p:cNvSpPr>
              <a:spLocks/>
            </p:cNvSpPr>
            <p:nvPr/>
          </p:nvSpPr>
          <p:spPr bwMode="auto">
            <a:xfrm>
              <a:off x="6263523" y="4503764"/>
              <a:ext cx="99631" cy="139107"/>
            </a:xfrm>
            <a:custGeom>
              <a:avLst/>
              <a:gdLst>
                <a:gd name="T0" fmla="*/ 82 w 106"/>
                <a:gd name="T1" fmla="*/ 148 h 148"/>
                <a:gd name="T2" fmla="*/ 28 w 106"/>
                <a:gd name="T3" fmla="*/ 57 h 148"/>
                <a:gd name="T4" fmla="*/ 28 w 106"/>
                <a:gd name="T5" fmla="*/ 148 h 148"/>
                <a:gd name="T6" fmla="*/ 0 w 106"/>
                <a:gd name="T7" fmla="*/ 148 h 148"/>
                <a:gd name="T8" fmla="*/ 0 w 106"/>
                <a:gd name="T9" fmla="*/ 0 h 148"/>
                <a:gd name="T10" fmla="*/ 24 w 106"/>
                <a:gd name="T11" fmla="*/ 0 h 148"/>
                <a:gd name="T12" fmla="*/ 78 w 106"/>
                <a:gd name="T13" fmla="*/ 91 h 148"/>
                <a:gd name="T14" fmla="*/ 78 w 106"/>
                <a:gd name="T15" fmla="*/ 0 h 148"/>
                <a:gd name="T16" fmla="*/ 106 w 106"/>
                <a:gd name="T17" fmla="*/ 0 h 148"/>
                <a:gd name="T18" fmla="*/ 106 w 106"/>
                <a:gd name="T19" fmla="*/ 148 h 148"/>
                <a:gd name="T20" fmla="*/ 82 w 106"/>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48">
                  <a:moveTo>
                    <a:pt x="82" y="148"/>
                  </a:moveTo>
                  <a:lnTo>
                    <a:pt x="28" y="57"/>
                  </a:lnTo>
                  <a:lnTo>
                    <a:pt x="28" y="148"/>
                  </a:lnTo>
                  <a:lnTo>
                    <a:pt x="0" y="148"/>
                  </a:lnTo>
                  <a:lnTo>
                    <a:pt x="0" y="0"/>
                  </a:lnTo>
                  <a:lnTo>
                    <a:pt x="24" y="0"/>
                  </a:lnTo>
                  <a:lnTo>
                    <a:pt x="78" y="91"/>
                  </a:lnTo>
                  <a:lnTo>
                    <a:pt x="78" y="0"/>
                  </a:lnTo>
                  <a:lnTo>
                    <a:pt x="106" y="0"/>
                  </a:lnTo>
                  <a:lnTo>
                    <a:pt x="106" y="148"/>
                  </a:lnTo>
                  <a:lnTo>
                    <a:pt x="82"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7" name="Freeform 23"/>
            <p:cNvSpPr>
              <a:spLocks/>
            </p:cNvSpPr>
            <p:nvPr/>
          </p:nvSpPr>
          <p:spPr bwMode="auto">
            <a:xfrm>
              <a:off x="6468949" y="4503764"/>
              <a:ext cx="87412" cy="139107"/>
            </a:xfrm>
            <a:custGeom>
              <a:avLst/>
              <a:gdLst>
                <a:gd name="T0" fmla="*/ 28 w 93"/>
                <a:gd name="T1" fmla="*/ 26 h 148"/>
                <a:gd name="T2" fmla="*/ 28 w 93"/>
                <a:gd name="T3" fmla="*/ 61 h 148"/>
                <a:gd name="T4" fmla="*/ 83 w 93"/>
                <a:gd name="T5" fmla="*/ 61 h 148"/>
                <a:gd name="T6" fmla="*/ 83 w 93"/>
                <a:gd name="T7" fmla="*/ 87 h 148"/>
                <a:gd name="T8" fmla="*/ 28 w 93"/>
                <a:gd name="T9" fmla="*/ 87 h 148"/>
                <a:gd name="T10" fmla="*/ 28 w 93"/>
                <a:gd name="T11" fmla="*/ 148 h 148"/>
                <a:gd name="T12" fmla="*/ 0 w 93"/>
                <a:gd name="T13" fmla="*/ 148 h 148"/>
                <a:gd name="T14" fmla="*/ 0 w 93"/>
                <a:gd name="T15" fmla="*/ 0 h 148"/>
                <a:gd name="T16" fmla="*/ 93 w 93"/>
                <a:gd name="T17" fmla="*/ 0 h 148"/>
                <a:gd name="T18" fmla="*/ 93 w 93"/>
                <a:gd name="T19" fmla="*/ 26 h 148"/>
                <a:gd name="T20" fmla="*/ 28 w 93"/>
                <a:gd name="T21" fmla="*/ 2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148">
                  <a:moveTo>
                    <a:pt x="28" y="26"/>
                  </a:moveTo>
                  <a:lnTo>
                    <a:pt x="28" y="61"/>
                  </a:lnTo>
                  <a:lnTo>
                    <a:pt x="83" y="61"/>
                  </a:lnTo>
                  <a:lnTo>
                    <a:pt x="83" y="87"/>
                  </a:lnTo>
                  <a:lnTo>
                    <a:pt x="28" y="87"/>
                  </a:lnTo>
                  <a:lnTo>
                    <a:pt x="28" y="148"/>
                  </a:lnTo>
                  <a:lnTo>
                    <a:pt x="0" y="148"/>
                  </a:lnTo>
                  <a:lnTo>
                    <a:pt x="0" y="0"/>
                  </a:lnTo>
                  <a:lnTo>
                    <a:pt x="93" y="0"/>
                  </a:lnTo>
                  <a:lnTo>
                    <a:pt x="93" y="26"/>
                  </a:lnTo>
                  <a:lnTo>
                    <a:pt x="28" y="26"/>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8" name="Freeform 24"/>
            <p:cNvSpPr>
              <a:spLocks/>
            </p:cNvSpPr>
            <p:nvPr/>
          </p:nvSpPr>
          <p:spPr bwMode="auto">
            <a:xfrm>
              <a:off x="6662157"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9" name="Freeform 25"/>
            <p:cNvSpPr>
              <a:spLocks noEditPoints="1"/>
            </p:cNvSpPr>
            <p:nvPr/>
          </p:nvSpPr>
          <p:spPr bwMode="auto">
            <a:xfrm>
              <a:off x="6852544" y="4503764"/>
              <a:ext cx="97751" cy="139107"/>
            </a:xfrm>
            <a:custGeom>
              <a:avLst/>
              <a:gdLst>
                <a:gd name="T0" fmla="*/ 36 w 52"/>
                <a:gd name="T1" fmla="*/ 68 h 68"/>
                <a:gd name="T2" fmla="*/ 23 w 52"/>
                <a:gd name="T3" fmla="*/ 41 h 68"/>
                <a:gd name="T4" fmla="*/ 14 w 52"/>
                <a:gd name="T5" fmla="*/ 41 h 68"/>
                <a:gd name="T6" fmla="*/ 14 w 52"/>
                <a:gd name="T7" fmla="*/ 68 h 68"/>
                <a:gd name="T8" fmla="*/ 0 w 52"/>
                <a:gd name="T9" fmla="*/ 68 h 68"/>
                <a:gd name="T10" fmla="*/ 0 w 52"/>
                <a:gd name="T11" fmla="*/ 0 h 68"/>
                <a:gd name="T12" fmla="*/ 27 w 52"/>
                <a:gd name="T13" fmla="*/ 0 h 68"/>
                <a:gd name="T14" fmla="*/ 36 w 52"/>
                <a:gd name="T15" fmla="*/ 1 h 68"/>
                <a:gd name="T16" fmla="*/ 43 w 52"/>
                <a:gd name="T17" fmla="*/ 6 h 68"/>
                <a:gd name="T18" fmla="*/ 48 w 52"/>
                <a:gd name="T19" fmla="*/ 13 h 68"/>
                <a:gd name="T20" fmla="*/ 49 w 52"/>
                <a:gd name="T21" fmla="*/ 21 h 68"/>
                <a:gd name="T22" fmla="*/ 46 w 52"/>
                <a:gd name="T23" fmla="*/ 32 h 68"/>
                <a:gd name="T24" fmla="*/ 37 w 52"/>
                <a:gd name="T25" fmla="*/ 39 h 68"/>
                <a:gd name="T26" fmla="*/ 52 w 52"/>
                <a:gd name="T27" fmla="*/ 68 h 68"/>
                <a:gd name="T28" fmla="*/ 36 w 52"/>
                <a:gd name="T29" fmla="*/ 68 h 68"/>
                <a:gd name="T30" fmla="*/ 33 w 52"/>
                <a:gd name="T31" fmla="*/ 14 h 68"/>
                <a:gd name="T32" fmla="*/ 26 w 52"/>
                <a:gd name="T33" fmla="*/ 12 h 68"/>
                <a:gd name="T34" fmla="*/ 14 w 52"/>
                <a:gd name="T35" fmla="*/ 12 h 68"/>
                <a:gd name="T36" fmla="*/ 14 w 52"/>
                <a:gd name="T37" fmla="*/ 30 h 68"/>
                <a:gd name="T38" fmla="*/ 26 w 52"/>
                <a:gd name="T39" fmla="*/ 30 h 68"/>
                <a:gd name="T40" fmla="*/ 33 w 52"/>
                <a:gd name="T41" fmla="*/ 27 h 68"/>
                <a:gd name="T42" fmla="*/ 36 w 52"/>
                <a:gd name="T43" fmla="*/ 21 h 68"/>
                <a:gd name="T44" fmla="*/ 33 w 52"/>
                <a:gd name="T45"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68">
                  <a:moveTo>
                    <a:pt x="36" y="68"/>
                  </a:moveTo>
                  <a:cubicBezTo>
                    <a:pt x="23" y="41"/>
                    <a:pt x="23" y="41"/>
                    <a:pt x="23" y="41"/>
                  </a:cubicBezTo>
                  <a:cubicBezTo>
                    <a:pt x="14" y="41"/>
                    <a:pt x="14" y="41"/>
                    <a:pt x="14" y="41"/>
                  </a:cubicBezTo>
                  <a:cubicBezTo>
                    <a:pt x="14" y="68"/>
                    <a:pt x="14" y="68"/>
                    <a:pt x="14" y="68"/>
                  </a:cubicBezTo>
                  <a:cubicBezTo>
                    <a:pt x="0" y="68"/>
                    <a:pt x="0" y="68"/>
                    <a:pt x="0" y="68"/>
                  </a:cubicBezTo>
                  <a:cubicBezTo>
                    <a:pt x="0" y="0"/>
                    <a:pt x="0" y="0"/>
                    <a:pt x="0" y="0"/>
                  </a:cubicBezTo>
                  <a:cubicBezTo>
                    <a:pt x="27" y="0"/>
                    <a:pt x="27" y="0"/>
                    <a:pt x="27" y="0"/>
                  </a:cubicBezTo>
                  <a:cubicBezTo>
                    <a:pt x="30" y="0"/>
                    <a:pt x="33" y="0"/>
                    <a:pt x="36" y="1"/>
                  </a:cubicBezTo>
                  <a:cubicBezTo>
                    <a:pt x="39" y="2"/>
                    <a:pt x="41" y="4"/>
                    <a:pt x="43" y="6"/>
                  </a:cubicBezTo>
                  <a:cubicBezTo>
                    <a:pt x="45" y="8"/>
                    <a:pt x="47" y="10"/>
                    <a:pt x="48" y="13"/>
                  </a:cubicBezTo>
                  <a:cubicBezTo>
                    <a:pt x="49" y="15"/>
                    <a:pt x="49" y="18"/>
                    <a:pt x="49" y="21"/>
                  </a:cubicBezTo>
                  <a:cubicBezTo>
                    <a:pt x="49" y="25"/>
                    <a:pt x="48" y="29"/>
                    <a:pt x="46" y="32"/>
                  </a:cubicBezTo>
                  <a:cubicBezTo>
                    <a:pt x="43" y="35"/>
                    <a:pt x="40" y="37"/>
                    <a:pt x="37" y="39"/>
                  </a:cubicBezTo>
                  <a:cubicBezTo>
                    <a:pt x="52" y="68"/>
                    <a:pt x="52" y="68"/>
                    <a:pt x="52" y="68"/>
                  </a:cubicBezTo>
                  <a:lnTo>
                    <a:pt x="36" y="68"/>
                  </a:lnTo>
                  <a:close/>
                  <a:moveTo>
                    <a:pt x="33" y="14"/>
                  </a:moveTo>
                  <a:cubicBezTo>
                    <a:pt x="31" y="12"/>
                    <a:pt x="29" y="12"/>
                    <a:pt x="26" y="12"/>
                  </a:cubicBezTo>
                  <a:cubicBezTo>
                    <a:pt x="14" y="12"/>
                    <a:pt x="14" y="12"/>
                    <a:pt x="14" y="12"/>
                  </a:cubicBezTo>
                  <a:cubicBezTo>
                    <a:pt x="14" y="30"/>
                    <a:pt x="14" y="30"/>
                    <a:pt x="14" y="30"/>
                  </a:cubicBezTo>
                  <a:cubicBezTo>
                    <a:pt x="26" y="30"/>
                    <a:pt x="26" y="30"/>
                    <a:pt x="26" y="30"/>
                  </a:cubicBezTo>
                  <a:cubicBezTo>
                    <a:pt x="29" y="30"/>
                    <a:pt x="31" y="29"/>
                    <a:pt x="33" y="27"/>
                  </a:cubicBezTo>
                  <a:cubicBezTo>
                    <a:pt x="35" y="26"/>
                    <a:pt x="36" y="23"/>
                    <a:pt x="36" y="21"/>
                  </a:cubicBezTo>
                  <a:cubicBezTo>
                    <a:pt x="36" y="18"/>
                    <a:pt x="35" y="16"/>
                    <a:pt x="33" y="1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0" name="Freeform 26"/>
            <p:cNvSpPr>
              <a:spLocks/>
            </p:cNvSpPr>
            <p:nvPr/>
          </p:nvSpPr>
          <p:spPr bwMode="auto">
            <a:xfrm>
              <a:off x="7052178"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1" name="Freeform 27"/>
            <p:cNvSpPr>
              <a:spLocks/>
            </p:cNvSpPr>
            <p:nvPr/>
          </p:nvSpPr>
          <p:spPr bwMode="auto">
            <a:xfrm>
              <a:off x="7250389" y="4503764"/>
              <a:ext cx="97751" cy="139107"/>
            </a:xfrm>
            <a:custGeom>
              <a:avLst/>
              <a:gdLst>
                <a:gd name="T0" fmla="*/ 80 w 104"/>
                <a:gd name="T1" fmla="*/ 148 h 148"/>
                <a:gd name="T2" fmla="*/ 26 w 104"/>
                <a:gd name="T3" fmla="*/ 57 h 148"/>
                <a:gd name="T4" fmla="*/ 26 w 104"/>
                <a:gd name="T5" fmla="*/ 148 h 148"/>
                <a:gd name="T6" fmla="*/ 0 w 104"/>
                <a:gd name="T7" fmla="*/ 148 h 148"/>
                <a:gd name="T8" fmla="*/ 0 w 104"/>
                <a:gd name="T9" fmla="*/ 0 h 148"/>
                <a:gd name="T10" fmla="*/ 24 w 104"/>
                <a:gd name="T11" fmla="*/ 0 h 148"/>
                <a:gd name="T12" fmla="*/ 78 w 104"/>
                <a:gd name="T13" fmla="*/ 91 h 148"/>
                <a:gd name="T14" fmla="*/ 78 w 104"/>
                <a:gd name="T15" fmla="*/ 0 h 148"/>
                <a:gd name="T16" fmla="*/ 104 w 104"/>
                <a:gd name="T17" fmla="*/ 0 h 148"/>
                <a:gd name="T18" fmla="*/ 104 w 104"/>
                <a:gd name="T19" fmla="*/ 148 h 148"/>
                <a:gd name="T20" fmla="*/ 80 w 104"/>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48">
                  <a:moveTo>
                    <a:pt x="80" y="148"/>
                  </a:moveTo>
                  <a:lnTo>
                    <a:pt x="26" y="57"/>
                  </a:lnTo>
                  <a:lnTo>
                    <a:pt x="26" y="148"/>
                  </a:lnTo>
                  <a:lnTo>
                    <a:pt x="0" y="148"/>
                  </a:lnTo>
                  <a:lnTo>
                    <a:pt x="0" y="0"/>
                  </a:lnTo>
                  <a:lnTo>
                    <a:pt x="24" y="0"/>
                  </a:lnTo>
                  <a:lnTo>
                    <a:pt x="78" y="91"/>
                  </a:lnTo>
                  <a:lnTo>
                    <a:pt x="78" y="0"/>
                  </a:lnTo>
                  <a:lnTo>
                    <a:pt x="104" y="0"/>
                  </a:lnTo>
                  <a:lnTo>
                    <a:pt x="104" y="148"/>
                  </a:lnTo>
                  <a:lnTo>
                    <a:pt x="8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2" name="Freeform 28"/>
            <p:cNvSpPr>
              <a:spLocks/>
            </p:cNvSpPr>
            <p:nvPr/>
          </p:nvSpPr>
          <p:spPr bwMode="auto">
            <a:xfrm>
              <a:off x="7450023" y="4501884"/>
              <a:ext cx="94931" cy="142867"/>
            </a:xfrm>
            <a:custGeom>
              <a:avLst/>
              <a:gdLst>
                <a:gd name="T0" fmla="*/ 42 w 50"/>
                <a:gd name="T1" fmla="*/ 64 h 70"/>
                <a:gd name="T2" fmla="*/ 25 w 50"/>
                <a:gd name="T3" fmla="*/ 70 h 70"/>
                <a:gd name="T4" fmla="*/ 7 w 50"/>
                <a:gd name="T5" fmla="*/ 62 h 70"/>
                <a:gd name="T6" fmla="*/ 1 w 50"/>
                <a:gd name="T7" fmla="*/ 52 h 70"/>
                <a:gd name="T8" fmla="*/ 0 w 50"/>
                <a:gd name="T9" fmla="*/ 35 h 70"/>
                <a:gd name="T10" fmla="*/ 1 w 50"/>
                <a:gd name="T11" fmla="*/ 18 h 70"/>
                <a:gd name="T12" fmla="*/ 7 w 50"/>
                <a:gd name="T13" fmla="*/ 8 h 70"/>
                <a:gd name="T14" fmla="*/ 25 w 50"/>
                <a:gd name="T15" fmla="*/ 0 h 70"/>
                <a:gd name="T16" fmla="*/ 42 w 50"/>
                <a:gd name="T17" fmla="*/ 6 h 70"/>
                <a:gd name="T18" fmla="*/ 50 w 50"/>
                <a:gd name="T19" fmla="*/ 22 h 70"/>
                <a:gd name="T20" fmla="*/ 37 w 50"/>
                <a:gd name="T21" fmla="*/ 22 h 70"/>
                <a:gd name="T22" fmla="*/ 33 w 50"/>
                <a:gd name="T23" fmla="*/ 15 h 70"/>
                <a:gd name="T24" fmla="*/ 25 w 50"/>
                <a:gd name="T25" fmla="*/ 12 h 70"/>
                <a:gd name="T26" fmla="*/ 17 w 50"/>
                <a:gd name="T27" fmla="*/ 16 h 70"/>
                <a:gd name="T28" fmla="*/ 15 w 50"/>
                <a:gd name="T29" fmla="*/ 18 h 70"/>
                <a:gd name="T30" fmla="*/ 14 w 50"/>
                <a:gd name="T31" fmla="*/ 21 h 70"/>
                <a:gd name="T32" fmla="*/ 14 w 50"/>
                <a:gd name="T33" fmla="*/ 27 h 70"/>
                <a:gd name="T34" fmla="*/ 13 w 50"/>
                <a:gd name="T35" fmla="*/ 35 h 70"/>
                <a:gd name="T36" fmla="*/ 14 w 50"/>
                <a:gd name="T37" fmla="*/ 43 h 70"/>
                <a:gd name="T38" fmla="*/ 14 w 50"/>
                <a:gd name="T39" fmla="*/ 48 h 70"/>
                <a:gd name="T40" fmla="*/ 15 w 50"/>
                <a:gd name="T41" fmla="*/ 52 h 70"/>
                <a:gd name="T42" fmla="*/ 17 w 50"/>
                <a:gd name="T43" fmla="*/ 54 h 70"/>
                <a:gd name="T44" fmla="*/ 25 w 50"/>
                <a:gd name="T45" fmla="*/ 58 h 70"/>
                <a:gd name="T46" fmla="*/ 33 w 50"/>
                <a:gd name="T47" fmla="*/ 55 h 70"/>
                <a:gd name="T48" fmla="*/ 37 w 50"/>
                <a:gd name="T49" fmla="*/ 48 h 70"/>
                <a:gd name="T50" fmla="*/ 50 w 50"/>
                <a:gd name="T51" fmla="*/ 48 h 70"/>
                <a:gd name="T52" fmla="*/ 42 w 50"/>
                <a:gd name="T53"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0">
                  <a:moveTo>
                    <a:pt x="42" y="64"/>
                  </a:moveTo>
                  <a:cubicBezTo>
                    <a:pt x="37" y="68"/>
                    <a:pt x="32" y="70"/>
                    <a:pt x="25" y="70"/>
                  </a:cubicBezTo>
                  <a:cubicBezTo>
                    <a:pt x="18" y="70"/>
                    <a:pt x="12" y="67"/>
                    <a:pt x="7" y="62"/>
                  </a:cubicBezTo>
                  <a:cubicBezTo>
                    <a:pt x="4" y="59"/>
                    <a:pt x="2" y="56"/>
                    <a:pt x="1" y="52"/>
                  </a:cubicBezTo>
                  <a:cubicBezTo>
                    <a:pt x="0" y="48"/>
                    <a:pt x="0" y="42"/>
                    <a:pt x="0" y="35"/>
                  </a:cubicBezTo>
                  <a:cubicBezTo>
                    <a:pt x="0" y="27"/>
                    <a:pt x="0" y="22"/>
                    <a:pt x="1" y="18"/>
                  </a:cubicBezTo>
                  <a:cubicBezTo>
                    <a:pt x="2" y="14"/>
                    <a:pt x="4" y="11"/>
                    <a:pt x="7" y="8"/>
                  </a:cubicBezTo>
                  <a:cubicBezTo>
                    <a:pt x="12" y="3"/>
                    <a:pt x="18" y="0"/>
                    <a:pt x="25" y="0"/>
                  </a:cubicBezTo>
                  <a:cubicBezTo>
                    <a:pt x="32" y="0"/>
                    <a:pt x="37" y="2"/>
                    <a:pt x="42" y="6"/>
                  </a:cubicBezTo>
                  <a:cubicBezTo>
                    <a:pt x="46" y="9"/>
                    <a:pt x="49" y="15"/>
                    <a:pt x="50" y="22"/>
                  </a:cubicBezTo>
                  <a:cubicBezTo>
                    <a:pt x="37" y="22"/>
                    <a:pt x="37" y="22"/>
                    <a:pt x="37" y="22"/>
                  </a:cubicBezTo>
                  <a:cubicBezTo>
                    <a:pt x="36" y="19"/>
                    <a:pt x="35" y="16"/>
                    <a:pt x="33" y="15"/>
                  </a:cubicBezTo>
                  <a:cubicBezTo>
                    <a:pt x="31" y="13"/>
                    <a:pt x="28" y="12"/>
                    <a:pt x="25" y="12"/>
                  </a:cubicBezTo>
                  <a:cubicBezTo>
                    <a:pt x="22" y="12"/>
                    <a:pt x="19" y="13"/>
                    <a:pt x="17" y="16"/>
                  </a:cubicBezTo>
                  <a:cubicBezTo>
                    <a:pt x="16" y="16"/>
                    <a:pt x="15" y="17"/>
                    <a:pt x="15" y="18"/>
                  </a:cubicBezTo>
                  <a:cubicBezTo>
                    <a:pt x="15" y="19"/>
                    <a:pt x="14" y="20"/>
                    <a:pt x="14" y="21"/>
                  </a:cubicBezTo>
                  <a:cubicBezTo>
                    <a:pt x="14" y="23"/>
                    <a:pt x="14" y="25"/>
                    <a:pt x="14" y="27"/>
                  </a:cubicBezTo>
                  <a:cubicBezTo>
                    <a:pt x="13" y="29"/>
                    <a:pt x="13" y="32"/>
                    <a:pt x="13" y="35"/>
                  </a:cubicBezTo>
                  <a:cubicBezTo>
                    <a:pt x="13" y="38"/>
                    <a:pt x="13" y="41"/>
                    <a:pt x="14" y="43"/>
                  </a:cubicBezTo>
                  <a:cubicBezTo>
                    <a:pt x="14" y="45"/>
                    <a:pt x="14" y="47"/>
                    <a:pt x="14" y="48"/>
                  </a:cubicBezTo>
                  <a:cubicBezTo>
                    <a:pt x="14" y="50"/>
                    <a:pt x="15" y="51"/>
                    <a:pt x="15" y="52"/>
                  </a:cubicBezTo>
                  <a:cubicBezTo>
                    <a:pt x="15" y="53"/>
                    <a:pt x="16" y="53"/>
                    <a:pt x="17" y="54"/>
                  </a:cubicBezTo>
                  <a:cubicBezTo>
                    <a:pt x="19" y="57"/>
                    <a:pt x="22" y="58"/>
                    <a:pt x="25" y="58"/>
                  </a:cubicBezTo>
                  <a:cubicBezTo>
                    <a:pt x="28" y="58"/>
                    <a:pt x="31" y="57"/>
                    <a:pt x="33" y="55"/>
                  </a:cubicBezTo>
                  <a:cubicBezTo>
                    <a:pt x="35" y="53"/>
                    <a:pt x="36" y="51"/>
                    <a:pt x="37" y="48"/>
                  </a:cubicBezTo>
                  <a:cubicBezTo>
                    <a:pt x="50" y="48"/>
                    <a:pt x="50" y="48"/>
                    <a:pt x="50" y="48"/>
                  </a:cubicBezTo>
                  <a:cubicBezTo>
                    <a:pt x="49" y="55"/>
                    <a:pt x="46" y="60"/>
                    <a:pt x="42"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3" name="Freeform 29"/>
            <p:cNvSpPr>
              <a:spLocks/>
            </p:cNvSpPr>
            <p:nvPr/>
          </p:nvSpPr>
          <p:spPr bwMode="auto">
            <a:xfrm>
              <a:off x="7650751"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grpSp>
      <p:grpSp>
        <p:nvGrpSpPr>
          <p:cNvPr id="34" name="Group 33"/>
          <p:cNvGrpSpPr/>
          <p:nvPr userDrawn="1"/>
        </p:nvGrpSpPr>
        <p:grpSpPr>
          <a:xfrm>
            <a:off x="7579652" y="4754139"/>
            <a:ext cx="508034" cy="115956"/>
            <a:chOff x="7483888" y="3903898"/>
            <a:chExt cx="625939" cy="142867"/>
          </a:xfrm>
        </p:grpSpPr>
        <p:sp>
          <p:nvSpPr>
            <p:cNvPr id="35" name="Freeform 30"/>
            <p:cNvSpPr>
              <a:spLocks/>
            </p:cNvSpPr>
            <p:nvPr/>
          </p:nvSpPr>
          <p:spPr bwMode="auto">
            <a:xfrm>
              <a:off x="7483888" y="3903898"/>
              <a:ext cx="77073" cy="140987"/>
            </a:xfrm>
            <a:custGeom>
              <a:avLst/>
              <a:gdLst>
                <a:gd name="T0" fmla="*/ 0 w 41"/>
                <a:gd name="T1" fmla="*/ 69 h 69"/>
                <a:gd name="T2" fmla="*/ 0 w 41"/>
                <a:gd name="T3" fmla="*/ 58 h 69"/>
                <a:gd name="T4" fmla="*/ 25 w 41"/>
                <a:gd name="T5" fmla="*/ 28 h 69"/>
                <a:gd name="T6" fmla="*/ 28 w 41"/>
                <a:gd name="T7" fmla="*/ 24 h 69"/>
                <a:gd name="T8" fmla="*/ 29 w 41"/>
                <a:gd name="T9" fmla="*/ 20 h 69"/>
                <a:gd name="T10" fmla="*/ 27 w 41"/>
                <a:gd name="T11" fmla="*/ 14 h 69"/>
                <a:gd name="T12" fmla="*/ 21 w 41"/>
                <a:gd name="T13" fmla="*/ 11 h 69"/>
                <a:gd name="T14" fmla="*/ 15 w 41"/>
                <a:gd name="T15" fmla="*/ 13 h 69"/>
                <a:gd name="T16" fmla="*/ 12 w 41"/>
                <a:gd name="T17" fmla="*/ 20 h 69"/>
                <a:gd name="T18" fmla="*/ 0 w 41"/>
                <a:gd name="T19" fmla="*/ 20 h 69"/>
                <a:gd name="T20" fmla="*/ 6 w 41"/>
                <a:gd name="T21" fmla="*/ 6 h 69"/>
                <a:gd name="T22" fmla="*/ 21 w 41"/>
                <a:gd name="T23" fmla="*/ 0 h 69"/>
                <a:gd name="T24" fmla="*/ 36 w 41"/>
                <a:gd name="T25" fmla="*/ 6 h 69"/>
                <a:gd name="T26" fmla="*/ 41 w 41"/>
                <a:gd name="T27" fmla="*/ 20 h 69"/>
                <a:gd name="T28" fmla="*/ 40 w 41"/>
                <a:gd name="T29" fmla="*/ 28 h 69"/>
                <a:gd name="T30" fmla="*/ 34 w 41"/>
                <a:gd name="T31" fmla="*/ 36 h 69"/>
                <a:gd name="T32" fmla="*/ 15 w 41"/>
                <a:gd name="T33" fmla="*/ 58 h 69"/>
                <a:gd name="T34" fmla="*/ 41 w 41"/>
                <a:gd name="T35" fmla="*/ 58 h 69"/>
                <a:gd name="T36" fmla="*/ 41 w 41"/>
                <a:gd name="T37" fmla="*/ 69 h 69"/>
                <a:gd name="T38" fmla="*/ 0 w 41"/>
                <a:gd name="T39"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 h="69">
                  <a:moveTo>
                    <a:pt x="0" y="69"/>
                  </a:moveTo>
                  <a:cubicBezTo>
                    <a:pt x="0" y="58"/>
                    <a:pt x="0" y="58"/>
                    <a:pt x="0" y="58"/>
                  </a:cubicBezTo>
                  <a:cubicBezTo>
                    <a:pt x="25" y="28"/>
                    <a:pt x="25" y="28"/>
                    <a:pt x="25" y="28"/>
                  </a:cubicBezTo>
                  <a:cubicBezTo>
                    <a:pt x="27" y="27"/>
                    <a:pt x="27" y="25"/>
                    <a:pt x="28" y="24"/>
                  </a:cubicBezTo>
                  <a:cubicBezTo>
                    <a:pt x="29" y="23"/>
                    <a:pt x="29" y="21"/>
                    <a:pt x="29" y="20"/>
                  </a:cubicBezTo>
                  <a:cubicBezTo>
                    <a:pt x="29" y="17"/>
                    <a:pt x="28" y="15"/>
                    <a:pt x="27" y="14"/>
                  </a:cubicBezTo>
                  <a:cubicBezTo>
                    <a:pt x="25" y="12"/>
                    <a:pt x="23" y="11"/>
                    <a:pt x="21" y="11"/>
                  </a:cubicBezTo>
                  <a:cubicBezTo>
                    <a:pt x="18" y="11"/>
                    <a:pt x="16" y="12"/>
                    <a:pt x="15" y="13"/>
                  </a:cubicBezTo>
                  <a:cubicBezTo>
                    <a:pt x="13" y="15"/>
                    <a:pt x="12" y="17"/>
                    <a:pt x="12" y="20"/>
                  </a:cubicBezTo>
                  <a:cubicBezTo>
                    <a:pt x="0" y="20"/>
                    <a:pt x="0" y="20"/>
                    <a:pt x="0" y="20"/>
                  </a:cubicBezTo>
                  <a:cubicBezTo>
                    <a:pt x="0" y="14"/>
                    <a:pt x="2" y="9"/>
                    <a:pt x="6" y="6"/>
                  </a:cubicBezTo>
                  <a:cubicBezTo>
                    <a:pt x="10" y="2"/>
                    <a:pt x="15" y="0"/>
                    <a:pt x="21" y="0"/>
                  </a:cubicBezTo>
                  <a:cubicBezTo>
                    <a:pt x="27" y="0"/>
                    <a:pt x="32" y="2"/>
                    <a:pt x="36" y="6"/>
                  </a:cubicBezTo>
                  <a:cubicBezTo>
                    <a:pt x="39" y="9"/>
                    <a:pt x="41" y="14"/>
                    <a:pt x="41" y="20"/>
                  </a:cubicBezTo>
                  <a:cubicBezTo>
                    <a:pt x="41" y="23"/>
                    <a:pt x="41" y="26"/>
                    <a:pt x="40" y="28"/>
                  </a:cubicBezTo>
                  <a:cubicBezTo>
                    <a:pt x="39" y="30"/>
                    <a:pt x="37" y="33"/>
                    <a:pt x="34" y="36"/>
                  </a:cubicBezTo>
                  <a:cubicBezTo>
                    <a:pt x="15" y="58"/>
                    <a:pt x="15" y="58"/>
                    <a:pt x="15" y="58"/>
                  </a:cubicBezTo>
                  <a:cubicBezTo>
                    <a:pt x="41" y="58"/>
                    <a:pt x="41" y="58"/>
                    <a:pt x="41" y="58"/>
                  </a:cubicBezTo>
                  <a:cubicBezTo>
                    <a:pt x="41" y="69"/>
                    <a:pt x="41" y="69"/>
                    <a:pt x="41" y="69"/>
                  </a:cubicBezTo>
                  <a:lnTo>
                    <a:pt x="0" y="69"/>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6" name="Freeform 31"/>
            <p:cNvSpPr>
              <a:spLocks noEditPoints="1"/>
            </p:cNvSpPr>
            <p:nvPr/>
          </p:nvSpPr>
          <p:spPr bwMode="auto">
            <a:xfrm>
              <a:off x="7663012" y="3903898"/>
              <a:ext cx="79892" cy="142867"/>
            </a:xfrm>
            <a:custGeom>
              <a:avLst/>
              <a:gdLst>
                <a:gd name="T0" fmla="*/ 36 w 42"/>
                <a:gd name="T1" fmla="*/ 64 h 70"/>
                <a:gd name="T2" fmla="*/ 21 w 42"/>
                <a:gd name="T3" fmla="*/ 70 h 70"/>
                <a:gd name="T4" fmla="*/ 6 w 42"/>
                <a:gd name="T5" fmla="*/ 64 h 70"/>
                <a:gd name="T6" fmla="*/ 0 w 42"/>
                <a:gd name="T7" fmla="*/ 49 h 70"/>
                <a:gd name="T8" fmla="*/ 0 w 42"/>
                <a:gd name="T9" fmla="*/ 21 h 70"/>
                <a:gd name="T10" fmla="*/ 6 w 42"/>
                <a:gd name="T11" fmla="*/ 6 h 70"/>
                <a:gd name="T12" fmla="*/ 21 w 42"/>
                <a:gd name="T13" fmla="*/ 0 h 70"/>
                <a:gd name="T14" fmla="*/ 36 w 42"/>
                <a:gd name="T15" fmla="*/ 6 h 70"/>
                <a:gd name="T16" fmla="*/ 42 w 42"/>
                <a:gd name="T17" fmla="*/ 21 h 70"/>
                <a:gd name="T18" fmla="*/ 42 w 42"/>
                <a:gd name="T19" fmla="*/ 49 h 70"/>
                <a:gd name="T20" fmla="*/ 36 w 42"/>
                <a:gd name="T21" fmla="*/ 64 h 70"/>
                <a:gd name="T22" fmla="*/ 30 w 42"/>
                <a:gd name="T23" fmla="*/ 21 h 70"/>
                <a:gd name="T24" fmla="*/ 27 w 42"/>
                <a:gd name="T25" fmla="*/ 14 h 70"/>
                <a:gd name="T26" fmla="*/ 21 w 42"/>
                <a:gd name="T27" fmla="*/ 11 h 70"/>
                <a:gd name="T28" fmla="*/ 15 w 42"/>
                <a:gd name="T29" fmla="*/ 14 h 70"/>
                <a:gd name="T30" fmla="*/ 13 w 42"/>
                <a:gd name="T31" fmla="*/ 21 h 70"/>
                <a:gd name="T32" fmla="*/ 13 w 42"/>
                <a:gd name="T33" fmla="*/ 49 h 70"/>
                <a:gd name="T34" fmla="*/ 15 w 42"/>
                <a:gd name="T35" fmla="*/ 56 h 70"/>
                <a:gd name="T36" fmla="*/ 21 w 42"/>
                <a:gd name="T37" fmla="*/ 58 h 70"/>
                <a:gd name="T38" fmla="*/ 27 w 42"/>
                <a:gd name="T39" fmla="*/ 56 h 70"/>
                <a:gd name="T40" fmla="*/ 30 w 42"/>
                <a:gd name="T41" fmla="*/ 49 h 70"/>
                <a:gd name="T42" fmla="*/ 30 w 42"/>
                <a:gd name="T43" fmla="*/ 2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70">
                  <a:moveTo>
                    <a:pt x="36" y="64"/>
                  </a:moveTo>
                  <a:cubicBezTo>
                    <a:pt x="32" y="68"/>
                    <a:pt x="27" y="70"/>
                    <a:pt x="21" y="70"/>
                  </a:cubicBezTo>
                  <a:cubicBezTo>
                    <a:pt x="15" y="70"/>
                    <a:pt x="11" y="68"/>
                    <a:pt x="6" y="64"/>
                  </a:cubicBezTo>
                  <a:cubicBezTo>
                    <a:pt x="2" y="61"/>
                    <a:pt x="0" y="56"/>
                    <a:pt x="0" y="49"/>
                  </a:cubicBezTo>
                  <a:cubicBezTo>
                    <a:pt x="0" y="21"/>
                    <a:pt x="0" y="21"/>
                    <a:pt x="0" y="21"/>
                  </a:cubicBezTo>
                  <a:cubicBezTo>
                    <a:pt x="0" y="14"/>
                    <a:pt x="2" y="9"/>
                    <a:pt x="6" y="6"/>
                  </a:cubicBezTo>
                  <a:cubicBezTo>
                    <a:pt x="11" y="2"/>
                    <a:pt x="15" y="0"/>
                    <a:pt x="21" y="0"/>
                  </a:cubicBezTo>
                  <a:cubicBezTo>
                    <a:pt x="27" y="0"/>
                    <a:pt x="32" y="2"/>
                    <a:pt x="36" y="6"/>
                  </a:cubicBezTo>
                  <a:cubicBezTo>
                    <a:pt x="40" y="9"/>
                    <a:pt x="42" y="14"/>
                    <a:pt x="42" y="21"/>
                  </a:cubicBezTo>
                  <a:cubicBezTo>
                    <a:pt x="42" y="49"/>
                    <a:pt x="42" y="49"/>
                    <a:pt x="42" y="49"/>
                  </a:cubicBezTo>
                  <a:cubicBezTo>
                    <a:pt x="42" y="56"/>
                    <a:pt x="40" y="61"/>
                    <a:pt x="36" y="64"/>
                  </a:cubicBezTo>
                  <a:close/>
                  <a:moveTo>
                    <a:pt x="30" y="21"/>
                  </a:moveTo>
                  <a:cubicBezTo>
                    <a:pt x="30" y="18"/>
                    <a:pt x="29" y="16"/>
                    <a:pt x="27" y="14"/>
                  </a:cubicBezTo>
                  <a:cubicBezTo>
                    <a:pt x="26" y="12"/>
                    <a:pt x="24" y="11"/>
                    <a:pt x="21" y="11"/>
                  </a:cubicBezTo>
                  <a:cubicBezTo>
                    <a:pt x="19" y="11"/>
                    <a:pt x="17" y="12"/>
                    <a:pt x="15" y="14"/>
                  </a:cubicBezTo>
                  <a:cubicBezTo>
                    <a:pt x="14" y="16"/>
                    <a:pt x="13" y="18"/>
                    <a:pt x="13" y="21"/>
                  </a:cubicBezTo>
                  <a:cubicBezTo>
                    <a:pt x="13" y="49"/>
                    <a:pt x="13" y="49"/>
                    <a:pt x="13" y="49"/>
                  </a:cubicBezTo>
                  <a:cubicBezTo>
                    <a:pt x="13" y="52"/>
                    <a:pt x="14" y="54"/>
                    <a:pt x="15" y="56"/>
                  </a:cubicBezTo>
                  <a:cubicBezTo>
                    <a:pt x="17" y="58"/>
                    <a:pt x="19" y="58"/>
                    <a:pt x="21" y="58"/>
                  </a:cubicBezTo>
                  <a:cubicBezTo>
                    <a:pt x="24" y="58"/>
                    <a:pt x="26" y="58"/>
                    <a:pt x="27" y="56"/>
                  </a:cubicBezTo>
                  <a:cubicBezTo>
                    <a:pt x="29" y="54"/>
                    <a:pt x="30" y="52"/>
                    <a:pt x="30" y="49"/>
                  </a:cubicBezTo>
                  <a:lnTo>
                    <a:pt x="30" y="21"/>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7" name="Freeform 32"/>
            <p:cNvSpPr>
              <a:spLocks/>
            </p:cNvSpPr>
            <p:nvPr/>
          </p:nvSpPr>
          <p:spPr bwMode="auto">
            <a:xfrm>
              <a:off x="7854354" y="3905778"/>
              <a:ext cx="50756" cy="139107"/>
            </a:xfrm>
            <a:custGeom>
              <a:avLst/>
              <a:gdLst>
                <a:gd name="T0" fmla="*/ 28 w 54"/>
                <a:gd name="T1" fmla="*/ 148 h 148"/>
                <a:gd name="T2" fmla="*/ 28 w 54"/>
                <a:gd name="T3" fmla="*/ 28 h 148"/>
                <a:gd name="T4" fmla="*/ 0 w 54"/>
                <a:gd name="T5" fmla="*/ 54 h 148"/>
                <a:gd name="T6" fmla="*/ 0 w 54"/>
                <a:gd name="T7" fmla="*/ 26 h 148"/>
                <a:gd name="T8" fmla="*/ 28 w 54"/>
                <a:gd name="T9" fmla="*/ 0 h 148"/>
                <a:gd name="T10" fmla="*/ 54 w 54"/>
                <a:gd name="T11" fmla="*/ 0 h 148"/>
                <a:gd name="T12" fmla="*/ 54 w 54"/>
                <a:gd name="T13" fmla="*/ 148 h 148"/>
                <a:gd name="T14" fmla="*/ 28 w 54"/>
                <a:gd name="T15" fmla="*/ 148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48">
                  <a:moveTo>
                    <a:pt x="28" y="148"/>
                  </a:moveTo>
                  <a:lnTo>
                    <a:pt x="28" y="28"/>
                  </a:lnTo>
                  <a:lnTo>
                    <a:pt x="0" y="54"/>
                  </a:lnTo>
                  <a:lnTo>
                    <a:pt x="0" y="26"/>
                  </a:lnTo>
                  <a:lnTo>
                    <a:pt x="28" y="0"/>
                  </a:lnTo>
                  <a:lnTo>
                    <a:pt x="54" y="0"/>
                  </a:lnTo>
                  <a:lnTo>
                    <a:pt x="54" y="148"/>
                  </a:lnTo>
                  <a:lnTo>
                    <a:pt x="28"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8" name="Freeform 33"/>
            <p:cNvSpPr>
              <a:spLocks/>
            </p:cNvSpPr>
            <p:nvPr/>
          </p:nvSpPr>
          <p:spPr bwMode="auto">
            <a:xfrm>
              <a:off x="8030874" y="3905778"/>
              <a:ext cx="78953" cy="140987"/>
            </a:xfrm>
            <a:custGeom>
              <a:avLst/>
              <a:gdLst>
                <a:gd name="T0" fmla="*/ 41 w 42"/>
                <a:gd name="T1" fmla="*/ 55 h 69"/>
                <a:gd name="T2" fmla="*/ 36 w 42"/>
                <a:gd name="T3" fmla="*/ 63 h 69"/>
                <a:gd name="T4" fmla="*/ 30 w 42"/>
                <a:gd name="T5" fmla="*/ 67 h 69"/>
                <a:gd name="T6" fmla="*/ 21 w 42"/>
                <a:gd name="T7" fmla="*/ 69 h 69"/>
                <a:gd name="T8" fmla="*/ 12 w 42"/>
                <a:gd name="T9" fmla="*/ 67 h 69"/>
                <a:gd name="T10" fmla="*/ 5 w 42"/>
                <a:gd name="T11" fmla="*/ 63 h 69"/>
                <a:gd name="T12" fmla="*/ 1 w 42"/>
                <a:gd name="T13" fmla="*/ 57 h 69"/>
                <a:gd name="T14" fmla="*/ 0 w 42"/>
                <a:gd name="T15" fmla="*/ 49 h 69"/>
                <a:gd name="T16" fmla="*/ 12 w 42"/>
                <a:gd name="T17" fmla="*/ 49 h 69"/>
                <a:gd name="T18" fmla="*/ 15 w 42"/>
                <a:gd name="T19" fmla="*/ 55 h 69"/>
                <a:gd name="T20" fmla="*/ 21 w 42"/>
                <a:gd name="T21" fmla="*/ 57 h 69"/>
                <a:gd name="T22" fmla="*/ 27 w 42"/>
                <a:gd name="T23" fmla="*/ 55 h 69"/>
                <a:gd name="T24" fmla="*/ 29 w 42"/>
                <a:gd name="T25" fmla="*/ 51 h 69"/>
                <a:gd name="T26" fmla="*/ 29 w 42"/>
                <a:gd name="T27" fmla="*/ 45 h 69"/>
                <a:gd name="T28" fmla="*/ 27 w 42"/>
                <a:gd name="T29" fmla="*/ 36 h 69"/>
                <a:gd name="T30" fmla="*/ 21 w 42"/>
                <a:gd name="T31" fmla="*/ 33 h 69"/>
                <a:gd name="T32" fmla="*/ 16 w 42"/>
                <a:gd name="T33" fmla="*/ 34 h 69"/>
                <a:gd name="T34" fmla="*/ 13 w 42"/>
                <a:gd name="T35" fmla="*/ 38 h 69"/>
                <a:gd name="T36" fmla="*/ 1 w 42"/>
                <a:gd name="T37" fmla="*/ 38 h 69"/>
                <a:gd name="T38" fmla="*/ 1 w 42"/>
                <a:gd name="T39" fmla="*/ 0 h 69"/>
                <a:gd name="T40" fmla="*/ 40 w 42"/>
                <a:gd name="T41" fmla="*/ 0 h 69"/>
                <a:gd name="T42" fmla="*/ 40 w 42"/>
                <a:gd name="T43" fmla="*/ 11 h 69"/>
                <a:gd name="T44" fmla="*/ 13 w 42"/>
                <a:gd name="T45" fmla="*/ 11 h 69"/>
                <a:gd name="T46" fmla="*/ 13 w 42"/>
                <a:gd name="T47" fmla="*/ 26 h 69"/>
                <a:gd name="T48" fmla="*/ 17 w 42"/>
                <a:gd name="T49" fmla="*/ 23 h 69"/>
                <a:gd name="T50" fmla="*/ 23 w 42"/>
                <a:gd name="T51" fmla="*/ 22 h 69"/>
                <a:gd name="T52" fmla="*/ 36 w 42"/>
                <a:gd name="T53" fmla="*/ 27 h 69"/>
                <a:gd name="T54" fmla="*/ 41 w 42"/>
                <a:gd name="T55" fmla="*/ 35 h 69"/>
                <a:gd name="T56" fmla="*/ 42 w 42"/>
                <a:gd name="T57" fmla="*/ 45 h 69"/>
                <a:gd name="T58" fmla="*/ 41 w 42"/>
                <a:gd name="T59" fmla="*/ 5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2" h="69">
                  <a:moveTo>
                    <a:pt x="41" y="55"/>
                  </a:moveTo>
                  <a:cubicBezTo>
                    <a:pt x="40" y="58"/>
                    <a:pt x="38" y="61"/>
                    <a:pt x="36" y="63"/>
                  </a:cubicBezTo>
                  <a:cubicBezTo>
                    <a:pt x="34" y="65"/>
                    <a:pt x="32" y="66"/>
                    <a:pt x="30" y="67"/>
                  </a:cubicBezTo>
                  <a:cubicBezTo>
                    <a:pt x="27" y="68"/>
                    <a:pt x="24" y="69"/>
                    <a:pt x="21" y="69"/>
                  </a:cubicBezTo>
                  <a:cubicBezTo>
                    <a:pt x="17" y="69"/>
                    <a:pt x="14" y="68"/>
                    <a:pt x="12" y="67"/>
                  </a:cubicBezTo>
                  <a:cubicBezTo>
                    <a:pt x="9" y="66"/>
                    <a:pt x="7" y="65"/>
                    <a:pt x="5" y="63"/>
                  </a:cubicBezTo>
                  <a:cubicBezTo>
                    <a:pt x="4" y="61"/>
                    <a:pt x="2" y="59"/>
                    <a:pt x="1" y="57"/>
                  </a:cubicBezTo>
                  <a:cubicBezTo>
                    <a:pt x="1" y="55"/>
                    <a:pt x="0" y="52"/>
                    <a:pt x="0" y="49"/>
                  </a:cubicBezTo>
                  <a:cubicBezTo>
                    <a:pt x="12" y="49"/>
                    <a:pt x="12" y="49"/>
                    <a:pt x="12" y="49"/>
                  </a:cubicBezTo>
                  <a:cubicBezTo>
                    <a:pt x="13" y="52"/>
                    <a:pt x="14" y="54"/>
                    <a:pt x="15" y="55"/>
                  </a:cubicBezTo>
                  <a:cubicBezTo>
                    <a:pt x="16" y="57"/>
                    <a:pt x="18" y="57"/>
                    <a:pt x="21" y="57"/>
                  </a:cubicBezTo>
                  <a:cubicBezTo>
                    <a:pt x="23" y="57"/>
                    <a:pt x="25" y="57"/>
                    <a:pt x="27" y="55"/>
                  </a:cubicBezTo>
                  <a:cubicBezTo>
                    <a:pt x="28" y="54"/>
                    <a:pt x="28" y="53"/>
                    <a:pt x="29" y="51"/>
                  </a:cubicBezTo>
                  <a:cubicBezTo>
                    <a:pt x="29" y="49"/>
                    <a:pt x="29" y="47"/>
                    <a:pt x="29" y="45"/>
                  </a:cubicBezTo>
                  <a:cubicBezTo>
                    <a:pt x="29" y="41"/>
                    <a:pt x="29" y="38"/>
                    <a:pt x="27" y="36"/>
                  </a:cubicBezTo>
                  <a:cubicBezTo>
                    <a:pt x="26" y="34"/>
                    <a:pt x="24" y="33"/>
                    <a:pt x="21" y="33"/>
                  </a:cubicBezTo>
                  <a:cubicBezTo>
                    <a:pt x="19" y="33"/>
                    <a:pt x="17" y="33"/>
                    <a:pt x="16" y="34"/>
                  </a:cubicBezTo>
                  <a:cubicBezTo>
                    <a:pt x="14" y="35"/>
                    <a:pt x="13" y="37"/>
                    <a:pt x="13" y="38"/>
                  </a:cubicBezTo>
                  <a:cubicBezTo>
                    <a:pt x="1" y="38"/>
                    <a:pt x="1" y="38"/>
                    <a:pt x="1" y="38"/>
                  </a:cubicBezTo>
                  <a:cubicBezTo>
                    <a:pt x="1" y="0"/>
                    <a:pt x="1" y="0"/>
                    <a:pt x="1" y="0"/>
                  </a:cubicBezTo>
                  <a:cubicBezTo>
                    <a:pt x="40" y="0"/>
                    <a:pt x="40" y="0"/>
                    <a:pt x="40" y="0"/>
                  </a:cubicBezTo>
                  <a:cubicBezTo>
                    <a:pt x="40" y="11"/>
                    <a:pt x="40" y="11"/>
                    <a:pt x="40" y="11"/>
                  </a:cubicBezTo>
                  <a:cubicBezTo>
                    <a:pt x="13" y="11"/>
                    <a:pt x="13" y="11"/>
                    <a:pt x="13" y="11"/>
                  </a:cubicBezTo>
                  <a:cubicBezTo>
                    <a:pt x="13" y="26"/>
                    <a:pt x="13" y="26"/>
                    <a:pt x="13" y="26"/>
                  </a:cubicBezTo>
                  <a:cubicBezTo>
                    <a:pt x="14" y="25"/>
                    <a:pt x="15" y="24"/>
                    <a:pt x="17" y="23"/>
                  </a:cubicBezTo>
                  <a:cubicBezTo>
                    <a:pt x="19" y="23"/>
                    <a:pt x="21" y="22"/>
                    <a:pt x="23" y="22"/>
                  </a:cubicBezTo>
                  <a:cubicBezTo>
                    <a:pt x="28" y="22"/>
                    <a:pt x="33" y="24"/>
                    <a:pt x="36" y="27"/>
                  </a:cubicBezTo>
                  <a:cubicBezTo>
                    <a:pt x="38" y="29"/>
                    <a:pt x="40" y="32"/>
                    <a:pt x="41" y="35"/>
                  </a:cubicBezTo>
                  <a:cubicBezTo>
                    <a:pt x="41" y="38"/>
                    <a:pt x="42" y="41"/>
                    <a:pt x="42" y="45"/>
                  </a:cubicBezTo>
                  <a:cubicBezTo>
                    <a:pt x="42" y="49"/>
                    <a:pt x="41" y="53"/>
                    <a:pt x="41" y="55"/>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grpSp>
      <p:pic>
        <p:nvPicPr>
          <p:cNvPr id="40" name="Picture 2" descr="U:\AMSRS 2015\_diamond video\Screenshot first frame v2.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45934" t="10448" r="6335" b="30433"/>
          <a:stretch/>
        </p:blipFill>
        <p:spPr bwMode="auto">
          <a:xfrm>
            <a:off x="8173720" y="4655345"/>
            <a:ext cx="397498" cy="27703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3777659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7" name="Pentagon 6"/>
          <p:cNvSpPr/>
          <p:nvPr userDrawn="1"/>
        </p:nvSpPr>
        <p:spPr>
          <a:xfrm flipH="1">
            <a:off x="7385536" y="4626362"/>
            <a:ext cx="1761872" cy="355520"/>
          </a:xfrm>
          <a:custGeom>
            <a:avLst/>
            <a:gdLst>
              <a:gd name="connsiteX0" fmla="*/ 0 w 2075960"/>
              <a:gd name="connsiteY0" fmla="*/ 0 h 355520"/>
              <a:gd name="connsiteX1" fmla="*/ 1898200 w 2075960"/>
              <a:gd name="connsiteY1" fmla="*/ 0 h 355520"/>
              <a:gd name="connsiteX2" fmla="*/ 2075960 w 2075960"/>
              <a:gd name="connsiteY2" fmla="*/ 177760 h 355520"/>
              <a:gd name="connsiteX3" fmla="*/ 1898200 w 2075960"/>
              <a:gd name="connsiteY3" fmla="*/ 355520 h 355520"/>
              <a:gd name="connsiteX4" fmla="*/ 0 w 2075960"/>
              <a:gd name="connsiteY4" fmla="*/ 355520 h 355520"/>
              <a:gd name="connsiteX5" fmla="*/ 0 w 2075960"/>
              <a:gd name="connsiteY5" fmla="*/ 0 h 355520"/>
              <a:gd name="connsiteX0" fmla="*/ 314088 w 2075960"/>
              <a:gd name="connsiteY0" fmla="*/ 0 h 355520"/>
              <a:gd name="connsiteX1" fmla="*/ 1898200 w 2075960"/>
              <a:gd name="connsiteY1" fmla="*/ 0 h 355520"/>
              <a:gd name="connsiteX2" fmla="*/ 2075960 w 2075960"/>
              <a:gd name="connsiteY2" fmla="*/ 177760 h 355520"/>
              <a:gd name="connsiteX3" fmla="*/ 1898200 w 2075960"/>
              <a:gd name="connsiteY3" fmla="*/ 355520 h 355520"/>
              <a:gd name="connsiteX4" fmla="*/ 0 w 2075960"/>
              <a:gd name="connsiteY4" fmla="*/ 355520 h 355520"/>
              <a:gd name="connsiteX5" fmla="*/ 314088 w 2075960"/>
              <a:gd name="connsiteY5" fmla="*/ 0 h 355520"/>
              <a:gd name="connsiteX0" fmla="*/ 5067 w 1766939"/>
              <a:gd name="connsiteY0" fmla="*/ 0 h 355520"/>
              <a:gd name="connsiteX1" fmla="*/ 1589179 w 1766939"/>
              <a:gd name="connsiteY1" fmla="*/ 0 h 355520"/>
              <a:gd name="connsiteX2" fmla="*/ 1766939 w 1766939"/>
              <a:gd name="connsiteY2" fmla="*/ 177760 h 355520"/>
              <a:gd name="connsiteX3" fmla="*/ 1589179 w 1766939"/>
              <a:gd name="connsiteY3" fmla="*/ 355520 h 355520"/>
              <a:gd name="connsiteX4" fmla="*/ 0 w 1766939"/>
              <a:gd name="connsiteY4" fmla="*/ 352987 h 355520"/>
              <a:gd name="connsiteX5" fmla="*/ 5067 w 1766939"/>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2987 h 355520"/>
              <a:gd name="connsiteX5" fmla="*/ 0 w 1761872"/>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2987 h 355520"/>
              <a:gd name="connsiteX5" fmla="*/ 0 w 1761872"/>
              <a:gd name="connsiteY5" fmla="*/ 0 h 355520"/>
              <a:gd name="connsiteX0" fmla="*/ 0 w 1761872"/>
              <a:gd name="connsiteY0" fmla="*/ 0 h 355520"/>
              <a:gd name="connsiteX1" fmla="*/ 1584112 w 1761872"/>
              <a:gd name="connsiteY1" fmla="*/ 0 h 355520"/>
              <a:gd name="connsiteX2" fmla="*/ 1761872 w 1761872"/>
              <a:gd name="connsiteY2" fmla="*/ 177760 h 355520"/>
              <a:gd name="connsiteX3" fmla="*/ 1584112 w 1761872"/>
              <a:gd name="connsiteY3" fmla="*/ 355520 h 355520"/>
              <a:gd name="connsiteX4" fmla="*/ 2532 w 1761872"/>
              <a:gd name="connsiteY4" fmla="*/ 355520 h 355520"/>
              <a:gd name="connsiteX5" fmla="*/ 0 w 1761872"/>
              <a:gd name="connsiteY5" fmla="*/ 0 h 355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61872" h="355520">
                <a:moveTo>
                  <a:pt x="0" y="0"/>
                </a:moveTo>
                <a:lnTo>
                  <a:pt x="1584112" y="0"/>
                </a:lnTo>
                <a:lnTo>
                  <a:pt x="1761872" y="177760"/>
                </a:lnTo>
                <a:lnTo>
                  <a:pt x="1584112" y="355520"/>
                </a:lnTo>
                <a:lnTo>
                  <a:pt x="2532" y="35552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dirty="0" smtClean="0"/>
              <a:t> </a:t>
            </a:r>
            <a:endParaRPr lang="en-AU" dirty="0"/>
          </a:p>
        </p:txBody>
      </p:sp>
      <p:sp>
        <p:nvSpPr>
          <p:cNvPr id="2" name="Title 1"/>
          <p:cNvSpPr>
            <a:spLocks noGrp="1"/>
          </p:cNvSpPr>
          <p:nvPr>
            <p:ph type="title"/>
          </p:nvPr>
        </p:nvSpPr>
        <p:spPr/>
        <p:txBody>
          <a:bodyPr/>
          <a:lstStyle/>
          <a:p>
            <a:r>
              <a:rPr lang="en-AU" smtClean="0"/>
              <a:t>Click to edit Master title style</a:t>
            </a:r>
            <a:endParaRPr lang="en-US"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74809D9D-F43D-4623-B3FF-0558BFB92445}" type="slidenum">
              <a:rPr lang="en-AU" smtClean="0"/>
              <a:t>‹#›</a:t>
            </a:fld>
            <a:endParaRPr lang="en-AU"/>
          </a:p>
        </p:txBody>
      </p:sp>
      <p:grpSp>
        <p:nvGrpSpPr>
          <p:cNvPr id="8" name="Group 7"/>
          <p:cNvGrpSpPr/>
          <p:nvPr userDrawn="1"/>
        </p:nvGrpSpPr>
        <p:grpSpPr>
          <a:xfrm>
            <a:off x="3333775" y="4755669"/>
            <a:ext cx="3769903" cy="115956"/>
            <a:chOff x="3090520" y="4501884"/>
            <a:chExt cx="4644823" cy="142867"/>
          </a:xfrm>
        </p:grpSpPr>
        <p:sp>
          <p:nvSpPr>
            <p:cNvPr id="9" name="Freeform 7"/>
            <p:cNvSpPr>
              <a:spLocks noEditPoints="1"/>
            </p:cNvSpPr>
            <p:nvPr/>
          </p:nvSpPr>
          <p:spPr bwMode="auto">
            <a:xfrm>
              <a:off x="3090520"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2 w 120"/>
                <a:gd name="T19" fmla="*/ 44 h 148"/>
                <a:gd name="T20" fmla="*/ 44 w 120"/>
                <a:gd name="T21" fmla="*/ 98 h 148"/>
                <a:gd name="T22" fmla="*/ 78 w 120"/>
                <a:gd name="T23" fmla="*/ 98 h 148"/>
                <a:gd name="T24" fmla="*/ 62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2" y="44"/>
                  </a:moveTo>
                  <a:lnTo>
                    <a:pt x="44" y="98"/>
                  </a:lnTo>
                  <a:lnTo>
                    <a:pt x="78" y="98"/>
                  </a:lnTo>
                  <a:lnTo>
                    <a:pt x="62"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0" name="Freeform 8"/>
            <p:cNvSpPr>
              <a:spLocks/>
            </p:cNvSpPr>
            <p:nvPr/>
          </p:nvSpPr>
          <p:spPr bwMode="auto">
            <a:xfrm>
              <a:off x="3306655" y="4503764"/>
              <a:ext cx="116549" cy="139107"/>
            </a:xfrm>
            <a:custGeom>
              <a:avLst/>
              <a:gdLst>
                <a:gd name="T0" fmla="*/ 96 w 124"/>
                <a:gd name="T1" fmla="*/ 148 h 148"/>
                <a:gd name="T2" fmla="*/ 96 w 124"/>
                <a:gd name="T3" fmla="*/ 61 h 148"/>
                <a:gd name="T4" fmla="*/ 70 w 124"/>
                <a:gd name="T5" fmla="*/ 117 h 148"/>
                <a:gd name="T6" fmla="*/ 52 w 124"/>
                <a:gd name="T7" fmla="*/ 117 h 148"/>
                <a:gd name="T8" fmla="*/ 26 w 124"/>
                <a:gd name="T9" fmla="*/ 61 h 148"/>
                <a:gd name="T10" fmla="*/ 26 w 124"/>
                <a:gd name="T11" fmla="*/ 148 h 148"/>
                <a:gd name="T12" fmla="*/ 0 w 124"/>
                <a:gd name="T13" fmla="*/ 148 h 148"/>
                <a:gd name="T14" fmla="*/ 0 w 124"/>
                <a:gd name="T15" fmla="*/ 0 h 148"/>
                <a:gd name="T16" fmla="*/ 26 w 124"/>
                <a:gd name="T17" fmla="*/ 0 h 148"/>
                <a:gd name="T18" fmla="*/ 62 w 124"/>
                <a:gd name="T19" fmla="*/ 80 h 148"/>
                <a:gd name="T20" fmla="*/ 98 w 124"/>
                <a:gd name="T21" fmla="*/ 0 h 148"/>
                <a:gd name="T22" fmla="*/ 124 w 124"/>
                <a:gd name="T23" fmla="*/ 0 h 148"/>
                <a:gd name="T24" fmla="*/ 124 w 124"/>
                <a:gd name="T25" fmla="*/ 148 h 148"/>
                <a:gd name="T26" fmla="*/ 96 w 124"/>
                <a:gd name="T27"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4" h="148">
                  <a:moveTo>
                    <a:pt x="96" y="148"/>
                  </a:moveTo>
                  <a:lnTo>
                    <a:pt x="96" y="61"/>
                  </a:lnTo>
                  <a:lnTo>
                    <a:pt x="70" y="117"/>
                  </a:lnTo>
                  <a:lnTo>
                    <a:pt x="52" y="117"/>
                  </a:lnTo>
                  <a:lnTo>
                    <a:pt x="26" y="61"/>
                  </a:lnTo>
                  <a:lnTo>
                    <a:pt x="26" y="148"/>
                  </a:lnTo>
                  <a:lnTo>
                    <a:pt x="0" y="148"/>
                  </a:lnTo>
                  <a:lnTo>
                    <a:pt x="0" y="0"/>
                  </a:lnTo>
                  <a:lnTo>
                    <a:pt x="26" y="0"/>
                  </a:lnTo>
                  <a:lnTo>
                    <a:pt x="62" y="80"/>
                  </a:lnTo>
                  <a:lnTo>
                    <a:pt x="98" y="0"/>
                  </a:lnTo>
                  <a:lnTo>
                    <a:pt x="124" y="0"/>
                  </a:lnTo>
                  <a:lnTo>
                    <a:pt x="124" y="148"/>
                  </a:lnTo>
                  <a:lnTo>
                    <a:pt x="96"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1" name="Freeform 9"/>
            <p:cNvSpPr>
              <a:spLocks/>
            </p:cNvSpPr>
            <p:nvPr/>
          </p:nvSpPr>
          <p:spPr bwMode="auto">
            <a:xfrm>
              <a:off x="3522638" y="4501884"/>
              <a:ext cx="93990" cy="142867"/>
            </a:xfrm>
            <a:custGeom>
              <a:avLst/>
              <a:gdLst>
                <a:gd name="T0" fmla="*/ 43 w 50"/>
                <a:gd name="T1" fmla="*/ 64 h 70"/>
                <a:gd name="T2" fmla="*/ 25 w 50"/>
                <a:gd name="T3" fmla="*/ 70 h 70"/>
                <a:gd name="T4" fmla="*/ 10 w 50"/>
                <a:gd name="T5" fmla="*/ 68 h 70"/>
                <a:gd name="T6" fmla="*/ 0 w 50"/>
                <a:gd name="T7" fmla="*/ 61 h 70"/>
                <a:gd name="T8" fmla="*/ 8 w 50"/>
                <a:gd name="T9" fmla="*/ 52 h 70"/>
                <a:gd name="T10" fmla="*/ 15 w 50"/>
                <a:gd name="T11" fmla="*/ 56 h 70"/>
                <a:gd name="T12" fmla="*/ 25 w 50"/>
                <a:gd name="T13" fmla="*/ 58 h 70"/>
                <a:gd name="T14" fmla="*/ 37 w 50"/>
                <a:gd name="T15" fmla="*/ 49 h 70"/>
                <a:gd name="T16" fmla="*/ 35 w 50"/>
                <a:gd name="T17" fmla="*/ 44 h 70"/>
                <a:gd name="T18" fmla="*/ 29 w 50"/>
                <a:gd name="T19" fmla="*/ 41 h 70"/>
                <a:gd name="T20" fmla="*/ 25 w 50"/>
                <a:gd name="T21" fmla="*/ 41 h 70"/>
                <a:gd name="T22" fmla="*/ 20 w 50"/>
                <a:gd name="T23" fmla="*/ 40 h 70"/>
                <a:gd name="T24" fmla="*/ 7 w 50"/>
                <a:gd name="T25" fmla="*/ 34 h 70"/>
                <a:gd name="T26" fmla="*/ 2 w 50"/>
                <a:gd name="T27" fmla="*/ 21 h 70"/>
                <a:gd name="T28" fmla="*/ 9 w 50"/>
                <a:gd name="T29" fmla="*/ 6 h 70"/>
                <a:gd name="T30" fmla="*/ 26 w 50"/>
                <a:gd name="T31" fmla="*/ 0 h 70"/>
                <a:gd name="T32" fmla="*/ 39 w 50"/>
                <a:gd name="T33" fmla="*/ 2 h 70"/>
                <a:gd name="T34" fmla="*/ 48 w 50"/>
                <a:gd name="T35" fmla="*/ 8 h 70"/>
                <a:gd name="T36" fmla="*/ 40 w 50"/>
                <a:gd name="T37" fmla="*/ 16 h 70"/>
                <a:gd name="T38" fmla="*/ 33 w 50"/>
                <a:gd name="T39" fmla="*/ 13 h 70"/>
                <a:gd name="T40" fmla="*/ 26 w 50"/>
                <a:gd name="T41" fmla="*/ 12 h 70"/>
                <a:gd name="T42" fmla="*/ 18 w 50"/>
                <a:gd name="T43" fmla="*/ 14 h 70"/>
                <a:gd name="T44" fmla="*/ 15 w 50"/>
                <a:gd name="T45" fmla="*/ 20 h 70"/>
                <a:gd name="T46" fmla="*/ 17 w 50"/>
                <a:gd name="T47" fmla="*/ 25 h 70"/>
                <a:gd name="T48" fmla="*/ 23 w 50"/>
                <a:gd name="T49" fmla="*/ 28 h 70"/>
                <a:gd name="T50" fmla="*/ 28 w 50"/>
                <a:gd name="T51" fmla="*/ 29 h 70"/>
                <a:gd name="T52" fmla="*/ 32 w 50"/>
                <a:gd name="T53" fmla="*/ 29 h 70"/>
                <a:gd name="T54" fmla="*/ 39 w 50"/>
                <a:gd name="T55" fmla="*/ 31 h 70"/>
                <a:gd name="T56" fmla="*/ 45 w 50"/>
                <a:gd name="T57" fmla="*/ 34 h 70"/>
                <a:gd name="T58" fmla="*/ 50 w 50"/>
                <a:gd name="T59" fmla="*/ 49 h 70"/>
                <a:gd name="T60" fmla="*/ 43 w 50"/>
                <a:gd name="T6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70">
                  <a:moveTo>
                    <a:pt x="43" y="64"/>
                  </a:moveTo>
                  <a:cubicBezTo>
                    <a:pt x="38" y="68"/>
                    <a:pt x="32" y="70"/>
                    <a:pt x="25" y="70"/>
                  </a:cubicBezTo>
                  <a:cubicBezTo>
                    <a:pt x="19" y="70"/>
                    <a:pt x="14" y="69"/>
                    <a:pt x="10" y="68"/>
                  </a:cubicBezTo>
                  <a:cubicBezTo>
                    <a:pt x="6" y="66"/>
                    <a:pt x="3" y="64"/>
                    <a:pt x="0" y="61"/>
                  </a:cubicBezTo>
                  <a:cubicBezTo>
                    <a:pt x="8" y="52"/>
                    <a:pt x="8" y="52"/>
                    <a:pt x="8" y="52"/>
                  </a:cubicBezTo>
                  <a:cubicBezTo>
                    <a:pt x="10" y="54"/>
                    <a:pt x="13" y="56"/>
                    <a:pt x="15" y="56"/>
                  </a:cubicBezTo>
                  <a:cubicBezTo>
                    <a:pt x="18" y="57"/>
                    <a:pt x="21" y="58"/>
                    <a:pt x="25" y="58"/>
                  </a:cubicBezTo>
                  <a:cubicBezTo>
                    <a:pt x="33" y="58"/>
                    <a:pt x="37" y="55"/>
                    <a:pt x="37" y="49"/>
                  </a:cubicBezTo>
                  <a:cubicBezTo>
                    <a:pt x="37" y="47"/>
                    <a:pt x="36" y="45"/>
                    <a:pt x="35" y="44"/>
                  </a:cubicBezTo>
                  <a:cubicBezTo>
                    <a:pt x="34" y="42"/>
                    <a:pt x="32" y="42"/>
                    <a:pt x="29" y="41"/>
                  </a:cubicBezTo>
                  <a:cubicBezTo>
                    <a:pt x="25" y="41"/>
                    <a:pt x="25" y="41"/>
                    <a:pt x="25" y="41"/>
                  </a:cubicBezTo>
                  <a:cubicBezTo>
                    <a:pt x="20" y="40"/>
                    <a:pt x="20" y="40"/>
                    <a:pt x="20" y="40"/>
                  </a:cubicBezTo>
                  <a:cubicBezTo>
                    <a:pt x="15" y="39"/>
                    <a:pt x="10" y="37"/>
                    <a:pt x="7" y="34"/>
                  </a:cubicBezTo>
                  <a:cubicBezTo>
                    <a:pt x="4" y="31"/>
                    <a:pt x="2" y="27"/>
                    <a:pt x="2" y="21"/>
                  </a:cubicBezTo>
                  <a:cubicBezTo>
                    <a:pt x="2" y="15"/>
                    <a:pt x="4" y="10"/>
                    <a:pt x="9" y="6"/>
                  </a:cubicBezTo>
                  <a:cubicBezTo>
                    <a:pt x="13" y="2"/>
                    <a:pt x="19" y="0"/>
                    <a:pt x="26" y="0"/>
                  </a:cubicBezTo>
                  <a:cubicBezTo>
                    <a:pt x="31" y="0"/>
                    <a:pt x="35" y="1"/>
                    <a:pt x="39" y="2"/>
                  </a:cubicBezTo>
                  <a:cubicBezTo>
                    <a:pt x="42" y="3"/>
                    <a:pt x="45" y="5"/>
                    <a:pt x="48" y="8"/>
                  </a:cubicBezTo>
                  <a:cubicBezTo>
                    <a:pt x="40" y="16"/>
                    <a:pt x="40" y="16"/>
                    <a:pt x="40" y="16"/>
                  </a:cubicBezTo>
                  <a:cubicBezTo>
                    <a:pt x="38" y="15"/>
                    <a:pt x="36" y="13"/>
                    <a:pt x="33" y="13"/>
                  </a:cubicBezTo>
                  <a:cubicBezTo>
                    <a:pt x="31" y="12"/>
                    <a:pt x="28" y="12"/>
                    <a:pt x="26" y="12"/>
                  </a:cubicBezTo>
                  <a:cubicBezTo>
                    <a:pt x="22" y="12"/>
                    <a:pt x="20" y="13"/>
                    <a:pt x="18" y="14"/>
                  </a:cubicBezTo>
                  <a:cubicBezTo>
                    <a:pt x="16" y="16"/>
                    <a:pt x="15" y="18"/>
                    <a:pt x="15" y="20"/>
                  </a:cubicBezTo>
                  <a:cubicBezTo>
                    <a:pt x="15" y="22"/>
                    <a:pt x="16" y="24"/>
                    <a:pt x="17" y="25"/>
                  </a:cubicBezTo>
                  <a:cubicBezTo>
                    <a:pt x="19" y="27"/>
                    <a:pt x="21" y="28"/>
                    <a:pt x="23" y="28"/>
                  </a:cubicBezTo>
                  <a:cubicBezTo>
                    <a:pt x="28" y="29"/>
                    <a:pt x="28" y="29"/>
                    <a:pt x="28" y="29"/>
                  </a:cubicBezTo>
                  <a:cubicBezTo>
                    <a:pt x="32" y="29"/>
                    <a:pt x="32" y="29"/>
                    <a:pt x="32" y="29"/>
                  </a:cubicBezTo>
                  <a:cubicBezTo>
                    <a:pt x="35" y="30"/>
                    <a:pt x="37" y="30"/>
                    <a:pt x="39" y="31"/>
                  </a:cubicBezTo>
                  <a:cubicBezTo>
                    <a:pt x="41" y="32"/>
                    <a:pt x="43" y="33"/>
                    <a:pt x="45" y="34"/>
                  </a:cubicBezTo>
                  <a:cubicBezTo>
                    <a:pt x="48" y="38"/>
                    <a:pt x="50" y="43"/>
                    <a:pt x="50" y="49"/>
                  </a:cubicBezTo>
                  <a:cubicBezTo>
                    <a:pt x="50" y="55"/>
                    <a:pt x="48" y="60"/>
                    <a:pt x="43"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2" name="Freeform 10"/>
            <p:cNvSpPr>
              <a:spLocks noEditPoints="1"/>
            </p:cNvSpPr>
            <p:nvPr/>
          </p:nvSpPr>
          <p:spPr bwMode="auto">
            <a:xfrm>
              <a:off x="3719974" y="4503764"/>
              <a:ext cx="97751" cy="139107"/>
            </a:xfrm>
            <a:custGeom>
              <a:avLst/>
              <a:gdLst>
                <a:gd name="T0" fmla="*/ 37 w 52"/>
                <a:gd name="T1" fmla="*/ 68 h 68"/>
                <a:gd name="T2" fmla="*/ 23 w 52"/>
                <a:gd name="T3" fmla="*/ 41 h 68"/>
                <a:gd name="T4" fmla="*/ 14 w 52"/>
                <a:gd name="T5" fmla="*/ 41 h 68"/>
                <a:gd name="T6" fmla="*/ 14 w 52"/>
                <a:gd name="T7" fmla="*/ 68 h 68"/>
                <a:gd name="T8" fmla="*/ 0 w 52"/>
                <a:gd name="T9" fmla="*/ 68 h 68"/>
                <a:gd name="T10" fmla="*/ 0 w 52"/>
                <a:gd name="T11" fmla="*/ 0 h 68"/>
                <a:gd name="T12" fmla="*/ 27 w 52"/>
                <a:gd name="T13" fmla="*/ 0 h 68"/>
                <a:gd name="T14" fmla="*/ 37 w 52"/>
                <a:gd name="T15" fmla="*/ 1 h 68"/>
                <a:gd name="T16" fmla="*/ 44 w 52"/>
                <a:gd name="T17" fmla="*/ 6 h 68"/>
                <a:gd name="T18" fmla="*/ 48 w 52"/>
                <a:gd name="T19" fmla="*/ 13 h 68"/>
                <a:gd name="T20" fmla="*/ 49 w 52"/>
                <a:gd name="T21" fmla="*/ 21 h 68"/>
                <a:gd name="T22" fmla="*/ 46 w 52"/>
                <a:gd name="T23" fmla="*/ 32 h 68"/>
                <a:gd name="T24" fmla="*/ 37 w 52"/>
                <a:gd name="T25" fmla="*/ 39 h 68"/>
                <a:gd name="T26" fmla="*/ 52 w 52"/>
                <a:gd name="T27" fmla="*/ 68 h 68"/>
                <a:gd name="T28" fmla="*/ 37 w 52"/>
                <a:gd name="T29" fmla="*/ 68 h 68"/>
                <a:gd name="T30" fmla="*/ 33 w 52"/>
                <a:gd name="T31" fmla="*/ 14 h 68"/>
                <a:gd name="T32" fmla="*/ 26 w 52"/>
                <a:gd name="T33" fmla="*/ 12 h 68"/>
                <a:gd name="T34" fmla="*/ 14 w 52"/>
                <a:gd name="T35" fmla="*/ 12 h 68"/>
                <a:gd name="T36" fmla="*/ 14 w 52"/>
                <a:gd name="T37" fmla="*/ 30 h 68"/>
                <a:gd name="T38" fmla="*/ 26 w 52"/>
                <a:gd name="T39" fmla="*/ 30 h 68"/>
                <a:gd name="T40" fmla="*/ 33 w 52"/>
                <a:gd name="T41" fmla="*/ 27 h 68"/>
                <a:gd name="T42" fmla="*/ 36 w 52"/>
                <a:gd name="T43" fmla="*/ 21 h 68"/>
                <a:gd name="T44" fmla="*/ 33 w 52"/>
                <a:gd name="T45"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68">
                  <a:moveTo>
                    <a:pt x="37" y="68"/>
                  </a:moveTo>
                  <a:cubicBezTo>
                    <a:pt x="23" y="41"/>
                    <a:pt x="23" y="41"/>
                    <a:pt x="23" y="41"/>
                  </a:cubicBezTo>
                  <a:cubicBezTo>
                    <a:pt x="14" y="41"/>
                    <a:pt x="14" y="41"/>
                    <a:pt x="14" y="41"/>
                  </a:cubicBezTo>
                  <a:cubicBezTo>
                    <a:pt x="14" y="68"/>
                    <a:pt x="14" y="68"/>
                    <a:pt x="14" y="68"/>
                  </a:cubicBezTo>
                  <a:cubicBezTo>
                    <a:pt x="0" y="68"/>
                    <a:pt x="0" y="68"/>
                    <a:pt x="0" y="68"/>
                  </a:cubicBezTo>
                  <a:cubicBezTo>
                    <a:pt x="0" y="0"/>
                    <a:pt x="0" y="0"/>
                    <a:pt x="0" y="0"/>
                  </a:cubicBezTo>
                  <a:cubicBezTo>
                    <a:pt x="27" y="0"/>
                    <a:pt x="27" y="0"/>
                    <a:pt x="27" y="0"/>
                  </a:cubicBezTo>
                  <a:cubicBezTo>
                    <a:pt x="31" y="0"/>
                    <a:pt x="34" y="0"/>
                    <a:pt x="37" y="1"/>
                  </a:cubicBezTo>
                  <a:cubicBezTo>
                    <a:pt x="39" y="2"/>
                    <a:pt x="42" y="4"/>
                    <a:pt x="44" y="6"/>
                  </a:cubicBezTo>
                  <a:cubicBezTo>
                    <a:pt x="45" y="8"/>
                    <a:pt x="47" y="10"/>
                    <a:pt x="48" y="13"/>
                  </a:cubicBezTo>
                  <a:cubicBezTo>
                    <a:pt x="49" y="15"/>
                    <a:pt x="49" y="18"/>
                    <a:pt x="49" y="21"/>
                  </a:cubicBezTo>
                  <a:cubicBezTo>
                    <a:pt x="49" y="25"/>
                    <a:pt x="48" y="29"/>
                    <a:pt x="46" y="32"/>
                  </a:cubicBezTo>
                  <a:cubicBezTo>
                    <a:pt x="43" y="35"/>
                    <a:pt x="41" y="37"/>
                    <a:pt x="37" y="39"/>
                  </a:cubicBezTo>
                  <a:cubicBezTo>
                    <a:pt x="52" y="68"/>
                    <a:pt x="52" y="68"/>
                    <a:pt x="52" y="68"/>
                  </a:cubicBezTo>
                  <a:lnTo>
                    <a:pt x="37" y="68"/>
                  </a:lnTo>
                  <a:close/>
                  <a:moveTo>
                    <a:pt x="33" y="14"/>
                  </a:moveTo>
                  <a:cubicBezTo>
                    <a:pt x="32" y="12"/>
                    <a:pt x="29" y="12"/>
                    <a:pt x="26" y="12"/>
                  </a:cubicBezTo>
                  <a:cubicBezTo>
                    <a:pt x="14" y="12"/>
                    <a:pt x="14" y="12"/>
                    <a:pt x="14" y="12"/>
                  </a:cubicBezTo>
                  <a:cubicBezTo>
                    <a:pt x="14" y="30"/>
                    <a:pt x="14" y="30"/>
                    <a:pt x="14" y="30"/>
                  </a:cubicBezTo>
                  <a:cubicBezTo>
                    <a:pt x="26" y="30"/>
                    <a:pt x="26" y="30"/>
                    <a:pt x="26" y="30"/>
                  </a:cubicBezTo>
                  <a:cubicBezTo>
                    <a:pt x="29" y="30"/>
                    <a:pt x="32" y="29"/>
                    <a:pt x="33" y="27"/>
                  </a:cubicBezTo>
                  <a:cubicBezTo>
                    <a:pt x="35" y="26"/>
                    <a:pt x="36" y="23"/>
                    <a:pt x="36" y="21"/>
                  </a:cubicBezTo>
                  <a:cubicBezTo>
                    <a:pt x="36" y="18"/>
                    <a:pt x="35" y="16"/>
                    <a:pt x="33" y="1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3" name="Freeform 11"/>
            <p:cNvSpPr>
              <a:spLocks/>
            </p:cNvSpPr>
            <p:nvPr/>
          </p:nvSpPr>
          <p:spPr bwMode="auto">
            <a:xfrm>
              <a:off x="3909335" y="4501884"/>
              <a:ext cx="93990" cy="142867"/>
            </a:xfrm>
            <a:custGeom>
              <a:avLst/>
              <a:gdLst>
                <a:gd name="T0" fmla="*/ 43 w 50"/>
                <a:gd name="T1" fmla="*/ 64 h 70"/>
                <a:gd name="T2" fmla="*/ 25 w 50"/>
                <a:gd name="T3" fmla="*/ 70 h 70"/>
                <a:gd name="T4" fmla="*/ 11 w 50"/>
                <a:gd name="T5" fmla="*/ 68 h 70"/>
                <a:gd name="T6" fmla="*/ 0 w 50"/>
                <a:gd name="T7" fmla="*/ 61 h 70"/>
                <a:gd name="T8" fmla="*/ 9 w 50"/>
                <a:gd name="T9" fmla="*/ 52 h 70"/>
                <a:gd name="T10" fmla="*/ 16 w 50"/>
                <a:gd name="T11" fmla="*/ 56 h 70"/>
                <a:gd name="T12" fmla="*/ 25 w 50"/>
                <a:gd name="T13" fmla="*/ 58 h 70"/>
                <a:gd name="T14" fmla="*/ 37 w 50"/>
                <a:gd name="T15" fmla="*/ 49 h 70"/>
                <a:gd name="T16" fmla="*/ 36 w 50"/>
                <a:gd name="T17" fmla="*/ 44 h 70"/>
                <a:gd name="T18" fmla="*/ 29 w 50"/>
                <a:gd name="T19" fmla="*/ 41 h 70"/>
                <a:gd name="T20" fmla="*/ 25 w 50"/>
                <a:gd name="T21" fmla="*/ 41 h 70"/>
                <a:gd name="T22" fmla="*/ 21 w 50"/>
                <a:gd name="T23" fmla="*/ 40 h 70"/>
                <a:gd name="T24" fmla="*/ 8 w 50"/>
                <a:gd name="T25" fmla="*/ 34 h 70"/>
                <a:gd name="T26" fmla="*/ 3 w 50"/>
                <a:gd name="T27" fmla="*/ 21 h 70"/>
                <a:gd name="T28" fmla="*/ 9 w 50"/>
                <a:gd name="T29" fmla="*/ 6 h 70"/>
                <a:gd name="T30" fmla="*/ 27 w 50"/>
                <a:gd name="T31" fmla="*/ 0 h 70"/>
                <a:gd name="T32" fmla="*/ 39 w 50"/>
                <a:gd name="T33" fmla="*/ 2 h 70"/>
                <a:gd name="T34" fmla="*/ 49 w 50"/>
                <a:gd name="T35" fmla="*/ 8 h 70"/>
                <a:gd name="T36" fmla="*/ 40 w 50"/>
                <a:gd name="T37" fmla="*/ 16 h 70"/>
                <a:gd name="T38" fmla="*/ 34 w 50"/>
                <a:gd name="T39" fmla="*/ 13 h 70"/>
                <a:gd name="T40" fmla="*/ 26 w 50"/>
                <a:gd name="T41" fmla="*/ 12 h 70"/>
                <a:gd name="T42" fmla="*/ 18 w 50"/>
                <a:gd name="T43" fmla="*/ 14 h 70"/>
                <a:gd name="T44" fmla="*/ 16 w 50"/>
                <a:gd name="T45" fmla="*/ 20 h 70"/>
                <a:gd name="T46" fmla="*/ 18 w 50"/>
                <a:gd name="T47" fmla="*/ 25 h 70"/>
                <a:gd name="T48" fmla="*/ 24 w 50"/>
                <a:gd name="T49" fmla="*/ 28 h 70"/>
                <a:gd name="T50" fmla="*/ 28 w 50"/>
                <a:gd name="T51" fmla="*/ 29 h 70"/>
                <a:gd name="T52" fmla="*/ 32 w 50"/>
                <a:gd name="T53" fmla="*/ 29 h 70"/>
                <a:gd name="T54" fmla="*/ 40 w 50"/>
                <a:gd name="T55" fmla="*/ 31 h 70"/>
                <a:gd name="T56" fmla="*/ 45 w 50"/>
                <a:gd name="T57" fmla="*/ 34 h 70"/>
                <a:gd name="T58" fmla="*/ 50 w 50"/>
                <a:gd name="T59" fmla="*/ 49 h 70"/>
                <a:gd name="T60" fmla="*/ 43 w 50"/>
                <a:gd name="T61"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 h="70">
                  <a:moveTo>
                    <a:pt x="43" y="64"/>
                  </a:moveTo>
                  <a:cubicBezTo>
                    <a:pt x="39" y="68"/>
                    <a:pt x="32" y="70"/>
                    <a:pt x="25" y="70"/>
                  </a:cubicBezTo>
                  <a:cubicBezTo>
                    <a:pt x="20" y="70"/>
                    <a:pt x="15" y="69"/>
                    <a:pt x="11" y="68"/>
                  </a:cubicBezTo>
                  <a:cubicBezTo>
                    <a:pt x="7" y="66"/>
                    <a:pt x="3" y="64"/>
                    <a:pt x="0" y="61"/>
                  </a:cubicBezTo>
                  <a:cubicBezTo>
                    <a:pt x="9" y="52"/>
                    <a:pt x="9" y="52"/>
                    <a:pt x="9" y="52"/>
                  </a:cubicBezTo>
                  <a:cubicBezTo>
                    <a:pt x="11" y="54"/>
                    <a:pt x="13" y="56"/>
                    <a:pt x="16" y="56"/>
                  </a:cubicBezTo>
                  <a:cubicBezTo>
                    <a:pt x="19" y="57"/>
                    <a:pt x="22" y="58"/>
                    <a:pt x="25" y="58"/>
                  </a:cubicBezTo>
                  <a:cubicBezTo>
                    <a:pt x="33" y="58"/>
                    <a:pt x="37" y="55"/>
                    <a:pt x="37" y="49"/>
                  </a:cubicBezTo>
                  <a:cubicBezTo>
                    <a:pt x="37" y="47"/>
                    <a:pt x="37" y="45"/>
                    <a:pt x="36" y="44"/>
                  </a:cubicBezTo>
                  <a:cubicBezTo>
                    <a:pt x="34" y="42"/>
                    <a:pt x="32" y="42"/>
                    <a:pt x="29" y="41"/>
                  </a:cubicBezTo>
                  <a:cubicBezTo>
                    <a:pt x="25" y="41"/>
                    <a:pt x="25" y="41"/>
                    <a:pt x="25" y="41"/>
                  </a:cubicBezTo>
                  <a:cubicBezTo>
                    <a:pt x="21" y="40"/>
                    <a:pt x="21" y="40"/>
                    <a:pt x="21" y="40"/>
                  </a:cubicBezTo>
                  <a:cubicBezTo>
                    <a:pt x="15" y="39"/>
                    <a:pt x="11" y="37"/>
                    <a:pt x="8" y="34"/>
                  </a:cubicBezTo>
                  <a:cubicBezTo>
                    <a:pt x="4" y="31"/>
                    <a:pt x="3" y="27"/>
                    <a:pt x="3" y="21"/>
                  </a:cubicBezTo>
                  <a:cubicBezTo>
                    <a:pt x="3" y="15"/>
                    <a:pt x="5" y="10"/>
                    <a:pt x="9" y="6"/>
                  </a:cubicBezTo>
                  <a:cubicBezTo>
                    <a:pt x="13" y="2"/>
                    <a:pt x="19" y="0"/>
                    <a:pt x="27" y="0"/>
                  </a:cubicBezTo>
                  <a:cubicBezTo>
                    <a:pt x="31" y="0"/>
                    <a:pt x="36" y="1"/>
                    <a:pt x="39" y="2"/>
                  </a:cubicBezTo>
                  <a:cubicBezTo>
                    <a:pt x="43" y="3"/>
                    <a:pt x="46" y="5"/>
                    <a:pt x="49" y="8"/>
                  </a:cubicBezTo>
                  <a:cubicBezTo>
                    <a:pt x="40" y="16"/>
                    <a:pt x="40" y="16"/>
                    <a:pt x="40" y="16"/>
                  </a:cubicBezTo>
                  <a:cubicBezTo>
                    <a:pt x="38" y="15"/>
                    <a:pt x="36" y="13"/>
                    <a:pt x="34" y="13"/>
                  </a:cubicBezTo>
                  <a:cubicBezTo>
                    <a:pt x="31" y="12"/>
                    <a:pt x="29" y="12"/>
                    <a:pt x="26" y="12"/>
                  </a:cubicBezTo>
                  <a:cubicBezTo>
                    <a:pt x="23" y="12"/>
                    <a:pt x="20" y="13"/>
                    <a:pt x="18" y="14"/>
                  </a:cubicBezTo>
                  <a:cubicBezTo>
                    <a:pt x="17" y="16"/>
                    <a:pt x="16" y="18"/>
                    <a:pt x="16" y="20"/>
                  </a:cubicBezTo>
                  <a:cubicBezTo>
                    <a:pt x="16" y="22"/>
                    <a:pt x="16" y="24"/>
                    <a:pt x="18" y="25"/>
                  </a:cubicBezTo>
                  <a:cubicBezTo>
                    <a:pt x="19" y="27"/>
                    <a:pt x="21" y="28"/>
                    <a:pt x="24" y="28"/>
                  </a:cubicBezTo>
                  <a:cubicBezTo>
                    <a:pt x="28" y="29"/>
                    <a:pt x="28" y="29"/>
                    <a:pt x="28" y="29"/>
                  </a:cubicBezTo>
                  <a:cubicBezTo>
                    <a:pt x="32" y="29"/>
                    <a:pt x="32" y="29"/>
                    <a:pt x="32" y="29"/>
                  </a:cubicBezTo>
                  <a:cubicBezTo>
                    <a:pt x="35" y="30"/>
                    <a:pt x="38" y="30"/>
                    <a:pt x="40" y="31"/>
                  </a:cubicBezTo>
                  <a:cubicBezTo>
                    <a:pt x="42" y="32"/>
                    <a:pt x="44" y="33"/>
                    <a:pt x="45" y="34"/>
                  </a:cubicBezTo>
                  <a:cubicBezTo>
                    <a:pt x="49" y="38"/>
                    <a:pt x="50" y="43"/>
                    <a:pt x="50" y="49"/>
                  </a:cubicBezTo>
                  <a:cubicBezTo>
                    <a:pt x="50" y="55"/>
                    <a:pt x="48" y="60"/>
                    <a:pt x="43"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4" name="Freeform 12"/>
            <p:cNvSpPr>
              <a:spLocks/>
            </p:cNvSpPr>
            <p:nvPr/>
          </p:nvSpPr>
          <p:spPr bwMode="auto">
            <a:xfrm>
              <a:off x="4233677" y="4503764"/>
              <a:ext cx="99631" cy="139107"/>
            </a:xfrm>
            <a:custGeom>
              <a:avLst/>
              <a:gdLst>
                <a:gd name="T0" fmla="*/ 82 w 106"/>
                <a:gd name="T1" fmla="*/ 148 h 148"/>
                <a:gd name="T2" fmla="*/ 28 w 106"/>
                <a:gd name="T3" fmla="*/ 57 h 148"/>
                <a:gd name="T4" fmla="*/ 28 w 106"/>
                <a:gd name="T5" fmla="*/ 148 h 148"/>
                <a:gd name="T6" fmla="*/ 0 w 106"/>
                <a:gd name="T7" fmla="*/ 148 h 148"/>
                <a:gd name="T8" fmla="*/ 0 w 106"/>
                <a:gd name="T9" fmla="*/ 0 h 148"/>
                <a:gd name="T10" fmla="*/ 24 w 106"/>
                <a:gd name="T11" fmla="*/ 0 h 148"/>
                <a:gd name="T12" fmla="*/ 78 w 106"/>
                <a:gd name="T13" fmla="*/ 91 h 148"/>
                <a:gd name="T14" fmla="*/ 78 w 106"/>
                <a:gd name="T15" fmla="*/ 0 h 148"/>
                <a:gd name="T16" fmla="*/ 106 w 106"/>
                <a:gd name="T17" fmla="*/ 0 h 148"/>
                <a:gd name="T18" fmla="*/ 106 w 106"/>
                <a:gd name="T19" fmla="*/ 148 h 148"/>
                <a:gd name="T20" fmla="*/ 82 w 106"/>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48">
                  <a:moveTo>
                    <a:pt x="82" y="148"/>
                  </a:moveTo>
                  <a:lnTo>
                    <a:pt x="28" y="57"/>
                  </a:lnTo>
                  <a:lnTo>
                    <a:pt x="28" y="148"/>
                  </a:lnTo>
                  <a:lnTo>
                    <a:pt x="0" y="148"/>
                  </a:lnTo>
                  <a:lnTo>
                    <a:pt x="0" y="0"/>
                  </a:lnTo>
                  <a:lnTo>
                    <a:pt x="24" y="0"/>
                  </a:lnTo>
                  <a:lnTo>
                    <a:pt x="78" y="91"/>
                  </a:lnTo>
                  <a:lnTo>
                    <a:pt x="78" y="0"/>
                  </a:lnTo>
                  <a:lnTo>
                    <a:pt x="106" y="0"/>
                  </a:lnTo>
                  <a:lnTo>
                    <a:pt x="106" y="148"/>
                  </a:lnTo>
                  <a:lnTo>
                    <a:pt x="82"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5" name="Freeform 13"/>
            <p:cNvSpPr>
              <a:spLocks noEditPoints="1"/>
            </p:cNvSpPr>
            <p:nvPr/>
          </p:nvSpPr>
          <p:spPr bwMode="auto">
            <a:xfrm>
              <a:off x="4432063"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0 w 120"/>
                <a:gd name="T19" fmla="*/ 44 h 148"/>
                <a:gd name="T20" fmla="*/ 44 w 120"/>
                <a:gd name="T21" fmla="*/ 98 h 148"/>
                <a:gd name="T22" fmla="*/ 78 w 120"/>
                <a:gd name="T23" fmla="*/ 98 h 148"/>
                <a:gd name="T24" fmla="*/ 60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0" y="44"/>
                  </a:moveTo>
                  <a:lnTo>
                    <a:pt x="44" y="98"/>
                  </a:lnTo>
                  <a:lnTo>
                    <a:pt x="78" y="98"/>
                  </a:lnTo>
                  <a:lnTo>
                    <a:pt x="60"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6" name="Freeform 14"/>
            <p:cNvSpPr>
              <a:spLocks/>
            </p:cNvSpPr>
            <p:nvPr/>
          </p:nvSpPr>
          <p:spPr bwMode="auto">
            <a:xfrm>
              <a:off x="4624049" y="4503764"/>
              <a:ext cx="93050" cy="139107"/>
            </a:xfrm>
            <a:custGeom>
              <a:avLst/>
              <a:gdLst>
                <a:gd name="T0" fmla="*/ 63 w 99"/>
                <a:gd name="T1" fmla="*/ 26 h 148"/>
                <a:gd name="T2" fmla="*/ 63 w 99"/>
                <a:gd name="T3" fmla="*/ 148 h 148"/>
                <a:gd name="T4" fmla="*/ 37 w 99"/>
                <a:gd name="T5" fmla="*/ 148 h 148"/>
                <a:gd name="T6" fmla="*/ 37 w 99"/>
                <a:gd name="T7" fmla="*/ 26 h 148"/>
                <a:gd name="T8" fmla="*/ 0 w 99"/>
                <a:gd name="T9" fmla="*/ 26 h 148"/>
                <a:gd name="T10" fmla="*/ 0 w 99"/>
                <a:gd name="T11" fmla="*/ 0 h 148"/>
                <a:gd name="T12" fmla="*/ 99 w 99"/>
                <a:gd name="T13" fmla="*/ 0 h 148"/>
                <a:gd name="T14" fmla="*/ 99 w 99"/>
                <a:gd name="T15" fmla="*/ 26 h 148"/>
                <a:gd name="T16" fmla="*/ 63 w 99"/>
                <a:gd name="T17" fmla="*/ 2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48">
                  <a:moveTo>
                    <a:pt x="63" y="26"/>
                  </a:moveTo>
                  <a:lnTo>
                    <a:pt x="63" y="148"/>
                  </a:lnTo>
                  <a:lnTo>
                    <a:pt x="37" y="148"/>
                  </a:lnTo>
                  <a:lnTo>
                    <a:pt x="37" y="26"/>
                  </a:lnTo>
                  <a:lnTo>
                    <a:pt x="0" y="26"/>
                  </a:lnTo>
                  <a:lnTo>
                    <a:pt x="0" y="0"/>
                  </a:lnTo>
                  <a:lnTo>
                    <a:pt x="99" y="0"/>
                  </a:lnTo>
                  <a:lnTo>
                    <a:pt x="99" y="26"/>
                  </a:lnTo>
                  <a:lnTo>
                    <a:pt x="63" y="26"/>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7" name="Rectangle 15"/>
            <p:cNvSpPr>
              <a:spLocks noChangeArrowheads="1"/>
            </p:cNvSpPr>
            <p:nvPr/>
          </p:nvSpPr>
          <p:spPr bwMode="auto">
            <a:xfrm>
              <a:off x="4819766" y="4503764"/>
              <a:ext cx="24438" cy="139107"/>
            </a:xfrm>
            <a:prstGeom prst="rect">
              <a:avLst/>
            </a:prstGeom>
            <a:solidFill>
              <a:schemeClr val="accent2"/>
            </a:solidFill>
            <a:ln w="1905">
              <a:noFill/>
              <a:miter lim="800000"/>
              <a:headEnd/>
              <a:tailEnd/>
            </a:ln>
          </p:spPr>
          <p:txBody>
            <a:bodyPr vert="horz" wrap="square" lIns="91440" tIns="45720" rIns="91440" bIns="45720" numCol="1" anchor="t" anchorCtr="0" compatLnSpc="1">
              <a:prstTxWarp prst="textNoShape">
                <a:avLst/>
              </a:prstTxWarp>
            </a:bodyPr>
            <a:lstStyle/>
            <a:p>
              <a:endParaRPr lang="en-AU"/>
            </a:p>
          </p:txBody>
        </p:sp>
        <p:sp>
          <p:nvSpPr>
            <p:cNvPr id="18" name="Freeform 16"/>
            <p:cNvSpPr>
              <a:spLocks noEditPoints="1"/>
            </p:cNvSpPr>
            <p:nvPr/>
          </p:nvSpPr>
          <p:spPr bwMode="auto">
            <a:xfrm>
              <a:off x="4950783" y="4501884"/>
              <a:ext cx="93990" cy="142867"/>
            </a:xfrm>
            <a:custGeom>
              <a:avLst/>
              <a:gdLst>
                <a:gd name="T0" fmla="*/ 49 w 50"/>
                <a:gd name="T1" fmla="*/ 52 h 70"/>
                <a:gd name="T2" fmla="*/ 43 w 50"/>
                <a:gd name="T3" fmla="*/ 62 h 70"/>
                <a:gd name="T4" fmla="*/ 35 w 50"/>
                <a:gd name="T5" fmla="*/ 68 h 70"/>
                <a:gd name="T6" fmla="*/ 25 w 50"/>
                <a:gd name="T7" fmla="*/ 70 h 70"/>
                <a:gd name="T8" fmla="*/ 15 w 50"/>
                <a:gd name="T9" fmla="*/ 68 h 70"/>
                <a:gd name="T10" fmla="*/ 6 w 50"/>
                <a:gd name="T11" fmla="*/ 62 h 70"/>
                <a:gd name="T12" fmla="*/ 1 w 50"/>
                <a:gd name="T13" fmla="*/ 52 h 70"/>
                <a:gd name="T14" fmla="*/ 0 w 50"/>
                <a:gd name="T15" fmla="*/ 35 h 70"/>
                <a:gd name="T16" fmla="*/ 1 w 50"/>
                <a:gd name="T17" fmla="*/ 18 h 70"/>
                <a:gd name="T18" fmla="*/ 6 w 50"/>
                <a:gd name="T19" fmla="*/ 8 h 70"/>
                <a:gd name="T20" fmla="*/ 15 w 50"/>
                <a:gd name="T21" fmla="*/ 2 h 70"/>
                <a:gd name="T22" fmla="*/ 25 w 50"/>
                <a:gd name="T23" fmla="*/ 0 h 70"/>
                <a:gd name="T24" fmla="*/ 35 w 50"/>
                <a:gd name="T25" fmla="*/ 2 h 70"/>
                <a:gd name="T26" fmla="*/ 43 w 50"/>
                <a:gd name="T27" fmla="*/ 8 h 70"/>
                <a:gd name="T28" fmla="*/ 49 w 50"/>
                <a:gd name="T29" fmla="*/ 18 h 70"/>
                <a:gd name="T30" fmla="*/ 50 w 50"/>
                <a:gd name="T31" fmla="*/ 35 h 70"/>
                <a:gd name="T32" fmla="*/ 49 w 50"/>
                <a:gd name="T33" fmla="*/ 52 h 70"/>
                <a:gd name="T34" fmla="*/ 37 w 50"/>
                <a:gd name="T35" fmla="*/ 27 h 70"/>
                <a:gd name="T36" fmla="*/ 36 w 50"/>
                <a:gd name="T37" fmla="*/ 22 h 70"/>
                <a:gd name="T38" fmla="*/ 35 w 50"/>
                <a:gd name="T39" fmla="*/ 18 h 70"/>
                <a:gd name="T40" fmla="*/ 34 w 50"/>
                <a:gd name="T41" fmla="*/ 16 h 70"/>
                <a:gd name="T42" fmla="*/ 25 w 50"/>
                <a:gd name="T43" fmla="*/ 12 h 70"/>
                <a:gd name="T44" fmla="*/ 20 w 50"/>
                <a:gd name="T45" fmla="*/ 13 h 70"/>
                <a:gd name="T46" fmla="*/ 16 w 50"/>
                <a:gd name="T47" fmla="*/ 16 h 70"/>
                <a:gd name="T48" fmla="*/ 15 w 50"/>
                <a:gd name="T49" fmla="*/ 18 h 70"/>
                <a:gd name="T50" fmla="*/ 14 w 50"/>
                <a:gd name="T51" fmla="*/ 21 h 70"/>
                <a:gd name="T52" fmla="*/ 13 w 50"/>
                <a:gd name="T53" fmla="*/ 27 h 70"/>
                <a:gd name="T54" fmla="*/ 13 w 50"/>
                <a:gd name="T55" fmla="*/ 35 h 70"/>
                <a:gd name="T56" fmla="*/ 13 w 50"/>
                <a:gd name="T57" fmla="*/ 43 h 70"/>
                <a:gd name="T58" fmla="*/ 14 w 50"/>
                <a:gd name="T59" fmla="*/ 48 h 70"/>
                <a:gd name="T60" fmla="*/ 15 w 50"/>
                <a:gd name="T61" fmla="*/ 52 h 70"/>
                <a:gd name="T62" fmla="*/ 16 w 50"/>
                <a:gd name="T63" fmla="*/ 54 h 70"/>
                <a:gd name="T64" fmla="*/ 20 w 50"/>
                <a:gd name="T65" fmla="*/ 57 h 70"/>
                <a:gd name="T66" fmla="*/ 25 w 50"/>
                <a:gd name="T67" fmla="*/ 58 h 70"/>
                <a:gd name="T68" fmla="*/ 34 w 50"/>
                <a:gd name="T69" fmla="*/ 54 h 70"/>
                <a:gd name="T70" fmla="*/ 35 w 50"/>
                <a:gd name="T71" fmla="*/ 52 h 70"/>
                <a:gd name="T72" fmla="*/ 36 w 50"/>
                <a:gd name="T73" fmla="*/ 48 h 70"/>
                <a:gd name="T74" fmla="*/ 37 w 50"/>
                <a:gd name="T75" fmla="*/ 43 h 70"/>
                <a:gd name="T76" fmla="*/ 37 w 50"/>
                <a:gd name="T77" fmla="*/ 35 h 70"/>
                <a:gd name="T78" fmla="*/ 37 w 50"/>
                <a:gd name="T79"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 h="70">
                  <a:moveTo>
                    <a:pt x="49" y="52"/>
                  </a:moveTo>
                  <a:cubicBezTo>
                    <a:pt x="48" y="56"/>
                    <a:pt x="47" y="59"/>
                    <a:pt x="43" y="62"/>
                  </a:cubicBezTo>
                  <a:cubicBezTo>
                    <a:pt x="41" y="65"/>
                    <a:pt x="38" y="67"/>
                    <a:pt x="35" y="68"/>
                  </a:cubicBezTo>
                  <a:cubicBezTo>
                    <a:pt x="32" y="69"/>
                    <a:pt x="29" y="70"/>
                    <a:pt x="25" y="70"/>
                  </a:cubicBezTo>
                  <a:cubicBezTo>
                    <a:pt x="21" y="70"/>
                    <a:pt x="18" y="69"/>
                    <a:pt x="15" y="68"/>
                  </a:cubicBezTo>
                  <a:cubicBezTo>
                    <a:pt x="12" y="67"/>
                    <a:pt x="9" y="65"/>
                    <a:pt x="6" y="62"/>
                  </a:cubicBezTo>
                  <a:cubicBezTo>
                    <a:pt x="4" y="59"/>
                    <a:pt x="2" y="56"/>
                    <a:pt x="1" y="52"/>
                  </a:cubicBezTo>
                  <a:cubicBezTo>
                    <a:pt x="0" y="48"/>
                    <a:pt x="0" y="42"/>
                    <a:pt x="0" y="35"/>
                  </a:cubicBezTo>
                  <a:cubicBezTo>
                    <a:pt x="0" y="27"/>
                    <a:pt x="0" y="22"/>
                    <a:pt x="1" y="18"/>
                  </a:cubicBezTo>
                  <a:cubicBezTo>
                    <a:pt x="2" y="14"/>
                    <a:pt x="4" y="11"/>
                    <a:pt x="6" y="8"/>
                  </a:cubicBezTo>
                  <a:cubicBezTo>
                    <a:pt x="9" y="5"/>
                    <a:pt x="12" y="3"/>
                    <a:pt x="15" y="2"/>
                  </a:cubicBezTo>
                  <a:cubicBezTo>
                    <a:pt x="18" y="1"/>
                    <a:pt x="21" y="0"/>
                    <a:pt x="25" y="0"/>
                  </a:cubicBezTo>
                  <a:cubicBezTo>
                    <a:pt x="29" y="0"/>
                    <a:pt x="32" y="1"/>
                    <a:pt x="35" y="2"/>
                  </a:cubicBezTo>
                  <a:cubicBezTo>
                    <a:pt x="38" y="3"/>
                    <a:pt x="41" y="5"/>
                    <a:pt x="43" y="8"/>
                  </a:cubicBezTo>
                  <a:cubicBezTo>
                    <a:pt x="47" y="11"/>
                    <a:pt x="48" y="14"/>
                    <a:pt x="49" y="18"/>
                  </a:cubicBezTo>
                  <a:cubicBezTo>
                    <a:pt x="50" y="22"/>
                    <a:pt x="50" y="27"/>
                    <a:pt x="50" y="35"/>
                  </a:cubicBezTo>
                  <a:cubicBezTo>
                    <a:pt x="50" y="42"/>
                    <a:pt x="50" y="48"/>
                    <a:pt x="49" y="52"/>
                  </a:cubicBezTo>
                  <a:close/>
                  <a:moveTo>
                    <a:pt x="37" y="27"/>
                  </a:moveTo>
                  <a:cubicBezTo>
                    <a:pt x="37" y="25"/>
                    <a:pt x="37" y="23"/>
                    <a:pt x="36" y="22"/>
                  </a:cubicBezTo>
                  <a:cubicBezTo>
                    <a:pt x="36" y="20"/>
                    <a:pt x="36" y="19"/>
                    <a:pt x="35" y="18"/>
                  </a:cubicBezTo>
                  <a:cubicBezTo>
                    <a:pt x="35" y="17"/>
                    <a:pt x="34" y="16"/>
                    <a:pt x="34" y="16"/>
                  </a:cubicBezTo>
                  <a:cubicBezTo>
                    <a:pt x="31" y="13"/>
                    <a:pt x="29" y="12"/>
                    <a:pt x="25" y="12"/>
                  </a:cubicBezTo>
                  <a:cubicBezTo>
                    <a:pt x="23" y="12"/>
                    <a:pt x="22" y="12"/>
                    <a:pt x="20" y="13"/>
                  </a:cubicBezTo>
                  <a:cubicBezTo>
                    <a:pt x="19" y="14"/>
                    <a:pt x="17" y="15"/>
                    <a:pt x="16" y="16"/>
                  </a:cubicBezTo>
                  <a:cubicBezTo>
                    <a:pt x="16" y="16"/>
                    <a:pt x="15" y="17"/>
                    <a:pt x="15" y="18"/>
                  </a:cubicBezTo>
                  <a:cubicBezTo>
                    <a:pt x="14" y="19"/>
                    <a:pt x="14" y="20"/>
                    <a:pt x="14" y="21"/>
                  </a:cubicBezTo>
                  <a:cubicBezTo>
                    <a:pt x="14" y="23"/>
                    <a:pt x="13" y="25"/>
                    <a:pt x="13" y="27"/>
                  </a:cubicBezTo>
                  <a:cubicBezTo>
                    <a:pt x="13" y="29"/>
                    <a:pt x="13" y="31"/>
                    <a:pt x="13" y="35"/>
                  </a:cubicBezTo>
                  <a:cubicBezTo>
                    <a:pt x="13" y="38"/>
                    <a:pt x="13" y="41"/>
                    <a:pt x="13" y="43"/>
                  </a:cubicBezTo>
                  <a:cubicBezTo>
                    <a:pt x="13" y="45"/>
                    <a:pt x="14" y="47"/>
                    <a:pt x="14" y="48"/>
                  </a:cubicBezTo>
                  <a:cubicBezTo>
                    <a:pt x="14" y="50"/>
                    <a:pt x="14" y="51"/>
                    <a:pt x="15" y="52"/>
                  </a:cubicBezTo>
                  <a:cubicBezTo>
                    <a:pt x="15" y="53"/>
                    <a:pt x="16" y="53"/>
                    <a:pt x="16" y="54"/>
                  </a:cubicBezTo>
                  <a:cubicBezTo>
                    <a:pt x="17" y="55"/>
                    <a:pt x="19" y="56"/>
                    <a:pt x="20" y="57"/>
                  </a:cubicBezTo>
                  <a:cubicBezTo>
                    <a:pt x="22" y="57"/>
                    <a:pt x="23" y="58"/>
                    <a:pt x="25" y="58"/>
                  </a:cubicBezTo>
                  <a:cubicBezTo>
                    <a:pt x="29" y="58"/>
                    <a:pt x="31" y="57"/>
                    <a:pt x="34" y="54"/>
                  </a:cubicBezTo>
                  <a:cubicBezTo>
                    <a:pt x="34" y="53"/>
                    <a:pt x="35" y="53"/>
                    <a:pt x="35" y="52"/>
                  </a:cubicBezTo>
                  <a:cubicBezTo>
                    <a:pt x="36" y="51"/>
                    <a:pt x="36" y="50"/>
                    <a:pt x="36" y="48"/>
                  </a:cubicBezTo>
                  <a:cubicBezTo>
                    <a:pt x="37" y="47"/>
                    <a:pt x="37" y="45"/>
                    <a:pt x="37" y="43"/>
                  </a:cubicBezTo>
                  <a:cubicBezTo>
                    <a:pt x="37" y="41"/>
                    <a:pt x="37" y="38"/>
                    <a:pt x="37" y="35"/>
                  </a:cubicBezTo>
                  <a:cubicBezTo>
                    <a:pt x="37" y="32"/>
                    <a:pt x="37" y="29"/>
                    <a:pt x="37" y="27"/>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19" name="Freeform 17"/>
            <p:cNvSpPr>
              <a:spLocks/>
            </p:cNvSpPr>
            <p:nvPr/>
          </p:nvSpPr>
          <p:spPr bwMode="auto">
            <a:xfrm>
              <a:off x="5155264" y="4503764"/>
              <a:ext cx="97751" cy="139107"/>
            </a:xfrm>
            <a:custGeom>
              <a:avLst/>
              <a:gdLst>
                <a:gd name="T0" fmla="*/ 80 w 104"/>
                <a:gd name="T1" fmla="*/ 148 h 148"/>
                <a:gd name="T2" fmla="*/ 26 w 104"/>
                <a:gd name="T3" fmla="*/ 57 h 148"/>
                <a:gd name="T4" fmla="*/ 26 w 104"/>
                <a:gd name="T5" fmla="*/ 148 h 148"/>
                <a:gd name="T6" fmla="*/ 0 w 104"/>
                <a:gd name="T7" fmla="*/ 148 h 148"/>
                <a:gd name="T8" fmla="*/ 0 w 104"/>
                <a:gd name="T9" fmla="*/ 0 h 148"/>
                <a:gd name="T10" fmla="*/ 24 w 104"/>
                <a:gd name="T11" fmla="*/ 0 h 148"/>
                <a:gd name="T12" fmla="*/ 78 w 104"/>
                <a:gd name="T13" fmla="*/ 91 h 148"/>
                <a:gd name="T14" fmla="*/ 78 w 104"/>
                <a:gd name="T15" fmla="*/ 0 h 148"/>
                <a:gd name="T16" fmla="*/ 104 w 104"/>
                <a:gd name="T17" fmla="*/ 0 h 148"/>
                <a:gd name="T18" fmla="*/ 104 w 104"/>
                <a:gd name="T19" fmla="*/ 148 h 148"/>
                <a:gd name="T20" fmla="*/ 80 w 104"/>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48">
                  <a:moveTo>
                    <a:pt x="80" y="148"/>
                  </a:moveTo>
                  <a:lnTo>
                    <a:pt x="26" y="57"/>
                  </a:lnTo>
                  <a:lnTo>
                    <a:pt x="26" y="148"/>
                  </a:lnTo>
                  <a:lnTo>
                    <a:pt x="0" y="148"/>
                  </a:lnTo>
                  <a:lnTo>
                    <a:pt x="0" y="0"/>
                  </a:lnTo>
                  <a:lnTo>
                    <a:pt x="24" y="0"/>
                  </a:lnTo>
                  <a:lnTo>
                    <a:pt x="78" y="91"/>
                  </a:lnTo>
                  <a:lnTo>
                    <a:pt x="78" y="0"/>
                  </a:lnTo>
                  <a:lnTo>
                    <a:pt x="104" y="0"/>
                  </a:lnTo>
                  <a:lnTo>
                    <a:pt x="104" y="148"/>
                  </a:lnTo>
                  <a:lnTo>
                    <a:pt x="8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0" name="Freeform 19"/>
            <p:cNvSpPr>
              <a:spLocks noEditPoints="1"/>
            </p:cNvSpPr>
            <p:nvPr/>
          </p:nvSpPr>
          <p:spPr bwMode="auto">
            <a:xfrm>
              <a:off x="5347858" y="4503764"/>
              <a:ext cx="112790" cy="139107"/>
            </a:xfrm>
            <a:custGeom>
              <a:avLst/>
              <a:gdLst>
                <a:gd name="T0" fmla="*/ 92 w 120"/>
                <a:gd name="T1" fmla="*/ 148 h 148"/>
                <a:gd name="T2" fmla="*/ 84 w 120"/>
                <a:gd name="T3" fmla="*/ 122 h 148"/>
                <a:gd name="T4" fmla="*/ 36 w 120"/>
                <a:gd name="T5" fmla="*/ 122 h 148"/>
                <a:gd name="T6" fmla="*/ 28 w 120"/>
                <a:gd name="T7" fmla="*/ 148 h 148"/>
                <a:gd name="T8" fmla="*/ 0 w 120"/>
                <a:gd name="T9" fmla="*/ 148 h 148"/>
                <a:gd name="T10" fmla="*/ 50 w 120"/>
                <a:gd name="T11" fmla="*/ 0 h 148"/>
                <a:gd name="T12" fmla="*/ 70 w 120"/>
                <a:gd name="T13" fmla="*/ 0 h 148"/>
                <a:gd name="T14" fmla="*/ 120 w 120"/>
                <a:gd name="T15" fmla="*/ 148 h 148"/>
                <a:gd name="T16" fmla="*/ 92 w 120"/>
                <a:gd name="T17" fmla="*/ 148 h 148"/>
                <a:gd name="T18" fmla="*/ 60 w 120"/>
                <a:gd name="T19" fmla="*/ 44 h 148"/>
                <a:gd name="T20" fmla="*/ 42 w 120"/>
                <a:gd name="T21" fmla="*/ 98 h 148"/>
                <a:gd name="T22" fmla="*/ 76 w 120"/>
                <a:gd name="T23" fmla="*/ 98 h 148"/>
                <a:gd name="T24" fmla="*/ 60 w 120"/>
                <a:gd name="T25" fmla="*/ 44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48">
                  <a:moveTo>
                    <a:pt x="92" y="148"/>
                  </a:moveTo>
                  <a:lnTo>
                    <a:pt x="84" y="122"/>
                  </a:lnTo>
                  <a:lnTo>
                    <a:pt x="36" y="122"/>
                  </a:lnTo>
                  <a:lnTo>
                    <a:pt x="28" y="148"/>
                  </a:lnTo>
                  <a:lnTo>
                    <a:pt x="0" y="148"/>
                  </a:lnTo>
                  <a:lnTo>
                    <a:pt x="50" y="0"/>
                  </a:lnTo>
                  <a:lnTo>
                    <a:pt x="70" y="0"/>
                  </a:lnTo>
                  <a:lnTo>
                    <a:pt x="120" y="148"/>
                  </a:lnTo>
                  <a:lnTo>
                    <a:pt x="92" y="148"/>
                  </a:lnTo>
                  <a:close/>
                  <a:moveTo>
                    <a:pt x="60" y="44"/>
                  </a:moveTo>
                  <a:lnTo>
                    <a:pt x="42" y="98"/>
                  </a:lnTo>
                  <a:lnTo>
                    <a:pt x="76" y="98"/>
                  </a:lnTo>
                  <a:lnTo>
                    <a:pt x="60" y="44"/>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1" name="Freeform 20"/>
            <p:cNvSpPr>
              <a:spLocks/>
            </p:cNvSpPr>
            <p:nvPr/>
          </p:nvSpPr>
          <p:spPr bwMode="auto">
            <a:xfrm>
              <a:off x="5559404" y="4503764"/>
              <a:ext cx="85532" cy="139107"/>
            </a:xfrm>
            <a:custGeom>
              <a:avLst/>
              <a:gdLst>
                <a:gd name="T0" fmla="*/ 0 w 91"/>
                <a:gd name="T1" fmla="*/ 148 h 148"/>
                <a:gd name="T2" fmla="*/ 0 w 91"/>
                <a:gd name="T3" fmla="*/ 0 h 148"/>
                <a:gd name="T4" fmla="*/ 28 w 91"/>
                <a:gd name="T5" fmla="*/ 0 h 148"/>
                <a:gd name="T6" fmla="*/ 28 w 91"/>
                <a:gd name="T7" fmla="*/ 122 h 148"/>
                <a:gd name="T8" fmla="*/ 91 w 91"/>
                <a:gd name="T9" fmla="*/ 122 h 148"/>
                <a:gd name="T10" fmla="*/ 91 w 91"/>
                <a:gd name="T11" fmla="*/ 148 h 148"/>
                <a:gd name="T12" fmla="*/ 0 w 91"/>
                <a:gd name="T13" fmla="*/ 148 h 148"/>
              </a:gdLst>
              <a:ahLst/>
              <a:cxnLst>
                <a:cxn ang="0">
                  <a:pos x="T0" y="T1"/>
                </a:cxn>
                <a:cxn ang="0">
                  <a:pos x="T2" y="T3"/>
                </a:cxn>
                <a:cxn ang="0">
                  <a:pos x="T4" y="T5"/>
                </a:cxn>
                <a:cxn ang="0">
                  <a:pos x="T6" y="T7"/>
                </a:cxn>
                <a:cxn ang="0">
                  <a:pos x="T8" y="T9"/>
                </a:cxn>
                <a:cxn ang="0">
                  <a:pos x="T10" y="T11"/>
                </a:cxn>
                <a:cxn ang="0">
                  <a:pos x="T12" y="T13"/>
                </a:cxn>
              </a:cxnLst>
              <a:rect l="0" t="0" r="r" b="b"/>
              <a:pathLst>
                <a:path w="91" h="148">
                  <a:moveTo>
                    <a:pt x="0" y="148"/>
                  </a:moveTo>
                  <a:lnTo>
                    <a:pt x="0" y="0"/>
                  </a:lnTo>
                  <a:lnTo>
                    <a:pt x="28" y="0"/>
                  </a:lnTo>
                  <a:lnTo>
                    <a:pt x="28" y="122"/>
                  </a:lnTo>
                  <a:lnTo>
                    <a:pt x="91" y="122"/>
                  </a:lnTo>
                  <a:lnTo>
                    <a:pt x="91"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2" name="Freeform 21"/>
            <p:cNvSpPr>
              <a:spLocks/>
            </p:cNvSpPr>
            <p:nvPr/>
          </p:nvSpPr>
          <p:spPr bwMode="auto">
            <a:xfrm>
              <a:off x="5862072" y="4501884"/>
              <a:ext cx="93990" cy="142867"/>
            </a:xfrm>
            <a:custGeom>
              <a:avLst/>
              <a:gdLst>
                <a:gd name="T0" fmla="*/ 41 w 50"/>
                <a:gd name="T1" fmla="*/ 64 h 70"/>
                <a:gd name="T2" fmla="*/ 25 w 50"/>
                <a:gd name="T3" fmla="*/ 70 h 70"/>
                <a:gd name="T4" fmla="*/ 6 w 50"/>
                <a:gd name="T5" fmla="*/ 62 h 70"/>
                <a:gd name="T6" fmla="*/ 1 w 50"/>
                <a:gd name="T7" fmla="*/ 52 h 70"/>
                <a:gd name="T8" fmla="*/ 0 w 50"/>
                <a:gd name="T9" fmla="*/ 35 h 70"/>
                <a:gd name="T10" fmla="*/ 1 w 50"/>
                <a:gd name="T11" fmla="*/ 18 h 70"/>
                <a:gd name="T12" fmla="*/ 6 w 50"/>
                <a:gd name="T13" fmla="*/ 8 h 70"/>
                <a:gd name="T14" fmla="*/ 25 w 50"/>
                <a:gd name="T15" fmla="*/ 0 h 70"/>
                <a:gd name="T16" fmla="*/ 41 w 50"/>
                <a:gd name="T17" fmla="*/ 6 h 70"/>
                <a:gd name="T18" fmla="*/ 50 w 50"/>
                <a:gd name="T19" fmla="*/ 22 h 70"/>
                <a:gd name="T20" fmla="*/ 36 w 50"/>
                <a:gd name="T21" fmla="*/ 22 h 70"/>
                <a:gd name="T22" fmla="*/ 32 w 50"/>
                <a:gd name="T23" fmla="*/ 15 h 70"/>
                <a:gd name="T24" fmla="*/ 25 w 50"/>
                <a:gd name="T25" fmla="*/ 12 h 70"/>
                <a:gd name="T26" fmla="*/ 16 w 50"/>
                <a:gd name="T27" fmla="*/ 16 h 70"/>
                <a:gd name="T28" fmla="*/ 15 w 50"/>
                <a:gd name="T29" fmla="*/ 18 h 70"/>
                <a:gd name="T30" fmla="*/ 14 w 50"/>
                <a:gd name="T31" fmla="*/ 21 h 70"/>
                <a:gd name="T32" fmla="*/ 13 w 50"/>
                <a:gd name="T33" fmla="*/ 27 h 70"/>
                <a:gd name="T34" fmla="*/ 13 w 50"/>
                <a:gd name="T35" fmla="*/ 35 h 70"/>
                <a:gd name="T36" fmla="*/ 13 w 50"/>
                <a:gd name="T37" fmla="*/ 43 h 70"/>
                <a:gd name="T38" fmla="*/ 14 w 50"/>
                <a:gd name="T39" fmla="*/ 48 h 70"/>
                <a:gd name="T40" fmla="*/ 15 w 50"/>
                <a:gd name="T41" fmla="*/ 52 h 70"/>
                <a:gd name="T42" fmla="*/ 16 w 50"/>
                <a:gd name="T43" fmla="*/ 54 h 70"/>
                <a:gd name="T44" fmla="*/ 25 w 50"/>
                <a:gd name="T45" fmla="*/ 58 h 70"/>
                <a:gd name="T46" fmla="*/ 32 w 50"/>
                <a:gd name="T47" fmla="*/ 55 h 70"/>
                <a:gd name="T48" fmla="*/ 36 w 50"/>
                <a:gd name="T49" fmla="*/ 48 h 70"/>
                <a:gd name="T50" fmla="*/ 50 w 50"/>
                <a:gd name="T51" fmla="*/ 48 h 70"/>
                <a:gd name="T52" fmla="*/ 41 w 50"/>
                <a:gd name="T53"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0">
                  <a:moveTo>
                    <a:pt x="41" y="64"/>
                  </a:moveTo>
                  <a:cubicBezTo>
                    <a:pt x="37" y="68"/>
                    <a:pt x="31" y="70"/>
                    <a:pt x="25" y="70"/>
                  </a:cubicBezTo>
                  <a:cubicBezTo>
                    <a:pt x="17" y="70"/>
                    <a:pt x="11" y="67"/>
                    <a:pt x="6" y="62"/>
                  </a:cubicBezTo>
                  <a:cubicBezTo>
                    <a:pt x="3" y="59"/>
                    <a:pt x="1" y="56"/>
                    <a:pt x="1" y="52"/>
                  </a:cubicBezTo>
                  <a:cubicBezTo>
                    <a:pt x="0" y="48"/>
                    <a:pt x="0" y="42"/>
                    <a:pt x="0" y="35"/>
                  </a:cubicBezTo>
                  <a:cubicBezTo>
                    <a:pt x="0" y="27"/>
                    <a:pt x="0" y="22"/>
                    <a:pt x="1" y="18"/>
                  </a:cubicBezTo>
                  <a:cubicBezTo>
                    <a:pt x="1" y="14"/>
                    <a:pt x="3" y="11"/>
                    <a:pt x="6" y="8"/>
                  </a:cubicBezTo>
                  <a:cubicBezTo>
                    <a:pt x="11" y="3"/>
                    <a:pt x="17" y="0"/>
                    <a:pt x="25" y="0"/>
                  </a:cubicBezTo>
                  <a:cubicBezTo>
                    <a:pt x="31" y="0"/>
                    <a:pt x="37" y="2"/>
                    <a:pt x="41" y="6"/>
                  </a:cubicBezTo>
                  <a:cubicBezTo>
                    <a:pt x="46" y="9"/>
                    <a:pt x="49" y="15"/>
                    <a:pt x="50" y="22"/>
                  </a:cubicBezTo>
                  <a:cubicBezTo>
                    <a:pt x="36" y="22"/>
                    <a:pt x="36" y="22"/>
                    <a:pt x="36" y="22"/>
                  </a:cubicBezTo>
                  <a:cubicBezTo>
                    <a:pt x="36" y="19"/>
                    <a:pt x="34" y="16"/>
                    <a:pt x="32" y="15"/>
                  </a:cubicBezTo>
                  <a:cubicBezTo>
                    <a:pt x="31" y="13"/>
                    <a:pt x="28" y="12"/>
                    <a:pt x="25" y="12"/>
                  </a:cubicBezTo>
                  <a:cubicBezTo>
                    <a:pt x="21" y="12"/>
                    <a:pt x="18" y="13"/>
                    <a:pt x="16" y="16"/>
                  </a:cubicBezTo>
                  <a:cubicBezTo>
                    <a:pt x="16" y="16"/>
                    <a:pt x="15" y="17"/>
                    <a:pt x="15" y="18"/>
                  </a:cubicBezTo>
                  <a:cubicBezTo>
                    <a:pt x="14" y="19"/>
                    <a:pt x="14" y="20"/>
                    <a:pt x="14" y="21"/>
                  </a:cubicBezTo>
                  <a:cubicBezTo>
                    <a:pt x="13" y="23"/>
                    <a:pt x="13" y="25"/>
                    <a:pt x="13" y="27"/>
                  </a:cubicBezTo>
                  <a:cubicBezTo>
                    <a:pt x="13" y="29"/>
                    <a:pt x="13" y="32"/>
                    <a:pt x="13" y="35"/>
                  </a:cubicBezTo>
                  <a:cubicBezTo>
                    <a:pt x="13" y="38"/>
                    <a:pt x="13" y="41"/>
                    <a:pt x="13" y="43"/>
                  </a:cubicBezTo>
                  <a:cubicBezTo>
                    <a:pt x="13" y="45"/>
                    <a:pt x="13" y="47"/>
                    <a:pt x="14" y="48"/>
                  </a:cubicBezTo>
                  <a:cubicBezTo>
                    <a:pt x="14" y="50"/>
                    <a:pt x="14" y="51"/>
                    <a:pt x="15" y="52"/>
                  </a:cubicBezTo>
                  <a:cubicBezTo>
                    <a:pt x="15" y="53"/>
                    <a:pt x="16" y="53"/>
                    <a:pt x="16" y="54"/>
                  </a:cubicBezTo>
                  <a:cubicBezTo>
                    <a:pt x="18" y="57"/>
                    <a:pt x="21" y="58"/>
                    <a:pt x="25" y="58"/>
                  </a:cubicBezTo>
                  <a:cubicBezTo>
                    <a:pt x="28" y="58"/>
                    <a:pt x="31" y="57"/>
                    <a:pt x="32" y="55"/>
                  </a:cubicBezTo>
                  <a:cubicBezTo>
                    <a:pt x="34" y="53"/>
                    <a:pt x="36" y="51"/>
                    <a:pt x="36" y="48"/>
                  </a:cubicBezTo>
                  <a:cubicBezTo>
                    <a:pt x="50" y="48"/>
                    <a:pt x="50" y="48"/>
                    <a:pt x="50" y="48"/>
                  </a:cubicBezTo>
                  <a:cubicBezTo>
                    <a:pt x="49" y="55"/>
                    <a:pt x="46" y="60"/>
                    <a:pt x="41"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3" name="Freeform 22"/>
            <p:cNvSpPr>
              <a:spLocks noEditPoints="1"/>
            </p:cNvSpPr>
            <p:nvPr/>
          </p:nvSpPr>
          <p:spPr bwMode="auto">
            <a:xfrm>
              <a:off x="6061858" y="4501884"/>
              <a:ext cx="95871" cy="142867"/>
            </a:xfrm>
            <a:custGeom>
              <a:avLst/>
              <a:gdLst>
                <a:gd name="T0" fmla="*/ 49 w 51"/>
                <a:gd name="T1" fmla="*/ 52 h 70"/>
                <a:gd name="T2" fmla="*/ 44 w 51"/>
                <a:gd name="T3" fmla="*/ 62 h 70"/>
                <a:gd name="T4" fmla="*/ 36 w 51"/>
                <a:gd name="T5" fmla="*/ 68 h 70"/>
                <a:gd name="T6" fmla="*/ 25 w 51"/>
                <a:gd name="T7" fmla="*/ 70 h 70"/>
                <a:gd name="T8" fmla="*/ 15 w 51"/>
                <a:gd name="T9" fmla="*/ 68 h 70"/>
                <a:gd name="T10" fmla="*/ 7 w 51"/>
                <a:gd name="T11" fmla="*/ 62 h 70"/>
                <a:gd name="T12" fmla="*/ 1 w 51"/>
                <a:gd name="T13" fmla="*/ 52 h 70"/>
                <a:gd name="T14" fmla="*/ 0 w 51"/>
                <a:gd name="T15" fmla="*/ 35 h 70"/>
                <a:gd name="T16" fmla="*/ 1 w 51"/>
                <a:gd name="T17" fmla="*/ 18 h 70"/>
                <a:gd name="T18" fmla="*/ 7 w 51"/>
                <a:gd name="T19" fmla="*/ 8 h 70"/>
                <a:gd name="T20" fmla="*/ 15 w 51"/>
                <a:gd name="T21" fmla="*/ 2 h 70"/>
                <a:gd name="T22" fmla="*/ 25 w 51"/>
                <a:gd name="T23" fmla="*/ 0 h 70"/>
                <a:gd name="T24" fmla="*/ 36 w 51"/>
                <a:gd name="T25" fmla="*/ 2 h 70"/>
                <a:gd name="T26" fmla="*/ 44 w 51"/>
                <a:gd name="T27" fmla="*/ 8 h 70"/>
                <a:gd name="T28" fmla="*/ 49 w 51"/>
                <a:gd name="T29" fmla="*/ 18 h 70"/>
                <a:gd name="T30" fmla="*/ 51 w 51"/>
                <a:gd name="T31" fmla="*/ 35 h 70"/>
                <a:gd name="T32" fmla="*/ 49 w 51"/>
                <a:gd name="T33" fmla="*/ 52 h 70"/>
                <a:gd name="T34" fmla="*/ 37 w 51"/>
                <a:gd name="T35" fmla="*/ 27 h 70"/>
                <a:gd name="T36" fmla="*/ 37 w 51"/>
                <a:gd name="T37" fmla="*/ 22 h 70"/>
                <a:gd name="T38" fmla="*/ 36 w 51"/>
                <a:gd name="T39" fmla="*/ 18 h 70"/>
                <a:gd name="T40" fmla="*/ 34 w 51"/>
                <a:gd name="T41" fmla="*/ 16 h 70"/>
                <a:gd name="T42" fmla="*/ 25 w 51"/>
                <a:gd name="T43" fmla="*/ 12 h 70"/>
                <a:gd name="T44" fmla="*/ 20 w 51"/>
                <a:gd name="T45" fmla="*/ 13 h 70"/>
                <a:gd name="T46" fmla="*/ 17 w 51"/>
                <a:gd name="T47" fmla="*/ 16 h 70"/>
                <a:gd name="T48" fmla="*/ 15 w 51"/>
                <a:gd name="T49" fmla="*/ 18 h 70"/>
                <a:gd name="T50" fmla="*/ 14 w 51"/>
                <a:gd name="T51" fmla="*/ 21 h 70"/>
                <a:gd name="T52" fmla="*/ 14 w 51"/>
                <a:gd name="T53" fmla="*/ 27 h 70"/>
                <a:gd name="T54" fmla="*/ 13 w 51"/>
                <a:gd name="T55" fmla="*/ 35 h 70"/>
                <a:gd name="T56" fmla="*/ 14 w 51"/>
                <a:gd name="T57" fmla="*/ 43 h 70"/>
                <a:gd name="T58" fmla="*/ 14 w 51"/>
                <a:gd name="T59" fmla="*/ 48 h 70"/>
                <a:gd name="T60" fmla="*/ 15 w 51"/>
                <a:gd name="T61" fmla="*/ 52 h 70"/>
                <a:gd name="T62" fmla="*/ 17 w 51"/>
                <a:gd name="T63" fmla="*/ 54 h 70"/>
                <a:gd name="T64" fmla="*/ 20 w 51"/>
                <a:gd name="T65" fmla="*/ 57 h 70"/>
                <a:gd name="T66" fmla="*/ 25 w 51"/>
                <a:gd name="T67" fmla="*/ 58 h 70"/>
                <a:gd name="T68" fmla="*/ 34 w 51"/>
                <a:gd name="T69" fmla="*/ 54 h 70"/>
                <a:gd name="T70" fmla="*/ 36 w 51"/>
                <a:gd name="T71" fmla="*/ 52 h 70"/>
                <a:gd name="T72" fmla="*/ 37 w 51"/>
                <a:gd name="T73" fmla="*/ 48 h 70"/>
                <a:gd name="T74" fmla="*/ 37 w 51"/>
                <a:gd name="T75" fmla="*/ 43 h 70"/>
                <a:gd name="T76" fmla="*/ 37 w 51"/>
                <a:gd name="T77" fmla="*/ 35 h 70"/>
                <a:gd name="T78" fmla="*/ 37 w 51"/>
                <a:gd name="T79"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 h="70">
                  <a:moveTo>
                    <a:pt x="49" y="52"/>
                  </a:moveTo>
                  <a:cubicBezTo>
                    <a:pt x="49" y="56"/>
                    <a:pt x="47" y="59"/>
                    <a:pt x="44" y="62"/>
                  </a:cubicBezTo>
                  <a:cubicBezTo>
                    <a:pt x="41" y="65"/>
                    <a:pt x="39" y="67"/>
                    <a:pt x="36" y="68"/>
                  </a:cubicBezTo>
                  <a:cubicBezTo>
                    <a:pt x="33" y="69"/>
                    <a:pt x="29" y="70"/>
                    <a:pt x="25" y="70"/>
                  </a:cubicBezTo>
                  <a:cubicBezTo>
                    <a:pt x="22" y="70"/>
                    <a:pt x="18" y="69"/>
                    <a:pt x="15" y="68"/>
                  </a:cubicBezTo>
                  <a:cubicBezTo>
                    <a:pt x="12" y="67"/>
                    <a:pt x="9" y="65"/>
                    <a:pt x="7" y="62"/>
                  </a:cubicBezTo>
                  <a:cubicBezTo>
                    <a:pt x="4" y="59"/>
                    <a:pt x="2" y="56"/>
                    <a:pt x="1" y="52"/>
                  </a:cubicBezTo>
                  <a:cubicBezTo>
                    <a:pt x="0" y="48"/>
                    <a:pt x="0" y="42"/>
                    <a:pt x="0" y="35"/>
                  </a:cubicBezTo>
                  <a:cubicBezTo>
                    <a:pt x="0" y="27"/>
                    <a:pt x="0" y="22"/>
                    <a:pt x="1" y="18"/>
                  </a:cubicBezTo>
                  <a:cubicBezTo>
                    <a:pt x="2" y="14"/>
                    <a:pt x="4" y="11"/>
                    <a:pt x="7" y="8"/>
                  </a:cubicBezTo>
                  <a:cubicBezTo>
                    <a:pt x="9" y="5"/>
                    <a:pt x="12" y="3"/>
                    <a:pt x="15" y="2"/>
                  </a:cubicBezTo>
                  <a:cubicBezTo>
                    <a:pt x="18" y="1"/>
                    <a:pt x="22" y="0"/>
                    <a:pt x="25" y="0"/>
                  </a:cubicBezTo>
                  <a:cubicBezTo>
                    <a:pt x="29" y="0"/>
                    <a:pt x="33" y="1"/>
                    <a:pt x="36" y="2"/>
                  </a:cubicBezTo>
                  <a:cubicBezTo>
                    <a:pt x="39" y="3"/>
                    <a:pt x="41" y="5"/>
                    <a:pt x="44" y="8"/>
                  </a:cubicBezTo>
                  <a:cubicBezTo>
                    <a:pt x="47" y="11"/>
                    <a:pt x="49" y="14"/>
                    <a:pt x="49" y="18"/>
                  </a:cubicBezTo>
                  <a:cubicBezTo>
                    <a:pt x="50" y="22"/>
                    <a:pt x="51" y="27"/>
                    <a:pt x="51" y="35"/>
                  </a:cubicBezTo>
                  <a:cubicBezTo>
                    <a:pt x="51" y="42"/>
                    <a:pt x="50" y="48"/>
                    <a:pt x="49" y="52"/>
                  </a:cubicBezTo>
                  <a:close/>
                  <a:moveTo>
                    <a:pt x="37" y="27"/>
                  </a:moveTo>
                  <a:cubicBezTo>
                    <a:pt x="37" y="25"/>
                    <a:pt x="37" y="23"/>
                    <a:pt x="37" y="22"/>
                  </a:cubicBezTo>
                  <a:cubicBezTo>
                    <a:pt x="36" y="20"/>
                    <a:pt x="36" y="19"/>
                    <a:pt x="36" y="18"/>
                  </a:cubicBezTo>
                  <a:cubicBezTo>
                    <a:pt x="35" y="17"/>
                    <a:pt x="35" y="16"/>
                    <a:pt x="34" y="16"/>
                  </a:cubicBezTo>
                  <a:cubicBezTo>
                    <a:pt x="32" y="13"/>
                    <a:pt x="29" y="12"/>
                    <a:pt x="25" y="12"/>
                  </a:cubicBezTo>
                  <a:cubicBezTo>
                    <a:pt x="24" y="12"/>
                    <a:pt x="22" y="12"/>
                    <a:pt x="20" y="13"/>
                  </a:cubicBezTo>
                  <a:cubicBezTo>
                    <a:pt x="19" y="14"/>
                    <a:pt x="18" y="15"/>
                    <a:pt x="17" y="16"/>
                  </a:cubicBezTo>
                  <a:cubicBezTo>
                    <a:pt x="16" y="16"/>
                    <a:pt x="16" y="17"/>
                    <a:pt x="15" y="18"/>
                  </a:cubicBezTo>
                  <a:cubicBezTo>
                    <a:pt x="15" y="19"/>
                    <a:pt x="14" y="20"/>
                    <a:pt x="14" y="21"/>
                  </a:cubicBezTo>
                  <a:cubicBezTo>
                    <a:pt x="14" y="23"/>
                    <a:pt x="14" y="25"/>
                    <a:pt x="14" y="27"/>
                  </a:cubicBezTo>
                  <a:cubicBezTo>
                    <a:pt x="13" y="29"/>
                    <a:pt x="13" y="31"/>
                    <a:pt x="13" y="35"/>
                  </a:cubicBezTo>
                  <a:cubicBezTo>
                    <a:pt x="13" y="38"/>
                    <a:pt x="13" y="41"/>
                    <a:pt x="14" y="43"/>
                  </a:cubicBezTo>
                  <a:cubicBezTo>
                    <a:pt x="14" y="45"/>
                    <a:pt x="14" y="47"/>
                    <a:pt x="14" y="48"/>
                  </a:cubicBezTo>
                  <a:cubicBezTo>
                    <a:pt x="14" y="50"/>
                    <a:pt x="15" y="51"/>
                    <a:pt x="15" y="52"/>
                  </a:cubicBezTo>
                  <a:cubicBezTo>
                    <a:pt x="15" y="53"/>
                    <a:pt x="16" y="53"/>
                    <a:pt x="17" y="54"/>
                  </a:cubicBezTo>
                  <a:cubicBezTo>
                    <a:pt x="18" y="55"/>
                    <a:pt x="19" y="56"/>
                    <a:pt x="20" y="57"/>
                  </a:cubicBezTo>
                  <a:cubicBezTo>
                    <a:pt x="22" y="57"/>
                    <a:pt x="24" y="58"/>
                    <a:pt x="25" y="58"/>
                  </a:cubicBezTo>
                  <a:cubicBezTo>
                    <a:pt x="29" y="58"/>
                    <a:pt x="32" y="57"/>
                    <a:pt x="34" y="54"/>
                  </a:cubicBezTo>
                  <a:cubicBezTo>
                    <a:pt x="35" y="53"/>
                    <a:pt x="35" y="53"/>
                    <a:pt x="36" y="52"/>
                  </a:cubicBezTo>
                  <a:cubicBezTo>
                    <a:pt x="36" y="51"/>
                    <a:pt x="36" y="50"/>
                    <a:pt x="37" y="48"/>
                  </a:cubicBezTo>
                  <a:cubicBezTo>
                    <a:pt x="37" y="47"/>
                    <a:pt x="37" y="45"/>
                    <a:pt x="37" y="43"/>
                  </a:cubicBezTo>
                  <a:cubicBezTo>
                    <a:pt x="37" y="41"/>
                    <a:pt x="37" y="38"/>
                    <a:pt x="37" y="35"/>
                  </a:cubicBezTo>
                  <a:cubicBezTo>
                    <a:pt x="37" y="32"/>
                    <a:pt x="37" y="29"/>
                    <a:pt x="37" y="27"/>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4" name="Freeform 23"/>
            <p:cNvSpPr>
              <a:spLocks/>
            </p:cNvSpPr>
            <p:nvPr/>
          </p:nvSpPr>
          <p:spPr bwMode="auto">
            <a:xfrm>
              <a:off x="6263523" y="4503764"/>
              <a:ext cx="99631" cy="139107"/>
            </a:xfrm>
            <a:custGeom>
              <a:avLst/>
              <a:gdLst>
                <a:gd name="T0" fmla="*/ 82 w 106"/>
                <a:gd name="T1" fmla="*/ 148 h 148"/>
                <a:gd name="T2" fmla="*/ 28 w 106"/>
                <a:gd name="T3" fmla="*/ 57 h 148"/>
                <a:gd name="T4" fmla="*/ 28 w 106"/>
                <a:gd name="T5" fmla="*/ 148 h 148"/>
                <a:gd name="T6" fmla="*/ 0 w 106"/>
                <a:gd name="T7" fmla="*/ 148 h 148"/>
                <a:gd name="T8" fmla="*/ 0 w 106"/>
                <a:gd name="T9" fmla="*/ 0 h 148"/>
                <a:gd name="T10" fmla="*/ 24 w 106"/>
                <a:gd name="T11" fmla="*/ 0 h 148"/>
                <a:gd name="T12" fmla="*/ 78 w 106"/>
                <a:gd name="T13" fmla="*/ 91 h 148"/>
                <a:gd name="T14" fmla="*/ 78 w 106"/>
                <a:gd name="T15" fmla="*/ 0 h 148"/>
                <a:gd name="T16" fmla="*/ 106 w 106"/>
                <a:gd name="T17" fmla="*/ 0 h 148"/>
                <a:gd name="T18" fmla="*/ 106 w 106"/>
                <a:gd name="T19" fmla="*/ 148 h 148"/>
                <a:gd name="T20" fmla="*/ 82 w 106"/>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148">
                  <a:moveTo>
                    <a:pt x="82" y="148"/>
                  </a:moveTo>
                  <a:lnTo>
                    <a:pt x="28" y="57"/>
                  </a:lnTo>
                  <a:lnTo>
                    <a:pt x="28" y="148"/>
                  </a:lnTo>
                  <a:lnTo>
                    <a:pt x="0" y="148"/>
                  </a:lnTo>
                  <a:lnTo>
                    <a:pt x="0" y="0"/>
                  </a:lnTo>
                  <a:lnTo>
                    <a:pt x="24" y="0"/>
                  </a:lnTo>
                  <a:lnTo>
                    <a:pt x="78" y="91"/>
                  </a:lnTo>
                  <a:lnTo>
                    <a:pt x="78" y="0"/>
                  </a:lnTo>
                  <a:lnTo>
                    <a:pt x="106" y="0"/>
                  </a:lnTo>
                  <a:lnTo>
                    <a:pt x="106" y="148"/>
                  </a:lnTo>
                  <a:lnTo>
                    <a:pt x="82"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5" name="Freeform 23"/>
            <p:cNvSpPr>
              <a:spLocks/>
            </p:cNvSpPr>
            <p:nvPr/>
          </p:nvSpPr>
          <p:spPr bwMode="auto">
            <a:xfrm>
              <a:off x="6468949" y="4503764"/>
              <a:ext cx="87412" cy="139107"/>
            </a:xfrm>
            <a:custGeom>
              <a:avLst/>
              <a:gdLst>
                <a:gd name="T0" fmla="*/ 28 w 93"/>
                <a:gd name="T1" fmla="*/ 26 h 148"/>
                <a:gd name="T2" fmla="*/ 28 w 93"/>
                <a:gd name="T3" fmla="*/ 61 h 148"/>
                <a:gd name="T4" fmla="*/ 83 w 93"/>
                <a:gd name="T5" fmla="*/ 61 h 148"/>
                <a:gd name="T6" fmla="*/ 83 w 93"/>
                <a:gd name="T7" fmla="*/ 87 h 148"/>
                <a:gd name="T8" fmla="*/ 28 w 93"/>
                <a:gd name="T9" fmla="*/ 87 h 148"/>
                <a:gd name="T10" fmla="*/ 28 w 93"/>
                <a:gd name="T11" fmla="*/ 148 h 148"/>
                <a:gd name="T12" fmla="*/ 0 w 93"/>
                <a:gd name="T13" fmla="*/ 148 h 148"/>
                <a:gd name="T14" fmla="*/ 0 w 93"/>
                <a:gd name="T15" fmla="*/ 0 h 148"/>
                <a:gd name="T16" fmla="*/ 93 w 93"/>
                <a:gd name="T17" fmla="*/ 0 h 148"/>
                <a:gd name="T18" fmla="*/ 93 w 93"/>
                <a:gd name="T19" fmla="*/ 26 h 148"/>
                <a:gd name="T20" fmla="*/ 28 w 93"/>
                <a:gd name="T21" fmla="*/ 2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148">
                  <a:moveTo>
                    <a:pt x="28" y="26"/>
                  </a:moveTo>
                  <a:lnTo>
                    <a:pt x="28" y="61"/>
                  </a:lnTo>
                  <a:lnTo>
                    <a:pt x="83" y="61"/>
                  </a:lnTo>
                  <a:lnTo>
                    <a:pt x="83" y="87"/>
                  </a:lnTo>
                  <a:lnTo>
                    <a:pt x="28" y="87"/>
                  </a:lnTo>
                  <a:lnTo>
                    <a:pt x="28" y="148"/>
                  </a:lnTo>
                  <a:lnTo>
                    <a:pt x="0" y="148"/>
                  </a:lnTo>
                  <a:lnTo>
                    <a:pt x="0" y="0"/>
                  </a:lnTo>
                  <a:lnTo>
                    <a:pt x="93" y="0"/>
                  </a:lnTo>
                  <a:lnTo>
                    <a:pt x="93" y="26"/>
                  </a:lnTo>
                  <a:lnTo>
                    <a:pt x="28" y="26"/>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6" name="Freeform 24"/>
            <p:cNvSpPr>
              <a:spLocks/>
            </p:cNvSpPr>
            <p:nvPr/>
          </p:nvSpPr>
          <p:spPr bwMode="auto">
            <a:xfrm>
              <a:off x="6662157"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7" name="Freeform 25"/>
            <p:cNvSpPr>
              <a:spLocks noEditPoints="1"/>
            </p:cNvSpPr>
            <p:nvPr/>
          </p:nvSpPr>
          <p:spPr bwMode="auto">
            <a:xfrm>
              <a:off x="6852544" y="4503764"/>
              <a:ext cx="97751" cy="139107"/>
            </a:xfrm>
            <a:custGeom>
              <a:avLst/>
              <a:gdLst>
                <a:gd name="T0" fmla="*/ 36 w 52"/>
                <a:gd name="T1" fmla="*/ 68 h 68"/>
                <a:gd name="T2" fmla="*/ 23 w 52"/>
                <a:gd name="T3" fmla="*/ 41 h 68"/>
                <a:gd name="T4" fmla="*/ 14 w 52"/>
                <a:gd name="T5" fmla="*/ 41 h 68"/>
                <a:gd name="T6" fmla="*/ 14 w 52"/>
                <a:gd name="T7" fmla="*/ 68 h 68"/>
                <a:gd name="T8" fmla="*/ 0 w 52"/>
                <a:gd name="T9" fmla="*/ 68 h 68"/>
                <a:gd name="T10" fmla="*/ 0 w 52"/>
                <a:gd name="T11" fmla="*/ 0 h 68"/>
                <a:gd name="T12" fmla="*/ 27 w 52"/>
                <a:gd name="T13" fmla="*/ 0 h 68"/>
                <a:gd name="T14" fmla="*/ 36 w 52"/>
                <a:gd name="T15" fmla="*/ 1 h 68"/>
                <a:gd name="T16" fmla="*/ 43 w 52"/>
                <a:gd name="T17" fmla="*/ 6 h 68"/>
                <a:gd name="T18" fmla="*/ 48 w 52"/>
                <a:gd name="T19" fmla="*/ 13 h 68"/>
                <a:gd name="T20" fmla="*/ 49 w 52"/>
                <a:gd name="T21" fmla="*/ 21 h 68"/>
                <a:gd name="T22" fmla="*/ 46 w 52"/>
                <a:gd name="T23" fmla="*/ 32 h 68"/>
                <a:gd name="T24" fmla="*/ 37 w 52"/>
                <a:gd name="T25" fmla="*/ 39 h 68"/>
                <a:gd name="T26" fmla="*/ 52 w 52"/>
                <a:gd name="T27" fmla="*/ 68 h 68"/>
                <a:gd name="T28" fmla="*/ 36 w 52"/>
                <a:gd name="T29" fmla="*/ 68 h 68"/>
                <a:gd name="T30" fmla="*/ 33 w 52"/>
                <a:gd name="T31" fmla="*/ 14 h 68"/>
                <a:gd name="T32" fmla="*/ 26 w 52"/>
                <a:gd name="T33" fmla="*/ 12 h 68"/>
                <a:gd name="T34" fmla="*/ 14 w 52"/>
                <a:gd name="T35" fmla="*/ 12 h 68"/>
                <a:gd name="T36" fmla="*/ 14 w 52"/>
                <a:gd name="T37" fmla="*/ 30 h 68"/>
                <a:gd name="T38" fmla="*/ 26 w 52"/>
                <a:gd name="T39" fmla="*/ 30 h 68"/>
                <a:gd name="T40" fmla="*/ 33 w 52"/>
                <a:gd name="T41" fmla="*/ 27 h 68"/>
                <a:gd name="T42" fmla="*/ 36 w 52"/>
                <a:gd name="T43" fmla="*/ 21 h 68"/>
                <a:gd name="T44" fmla="*/ 33 w 52"/>
                <a:gd name="T45" fmla="*/ 1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 h="68">
                  <a:moveTo>
                    <a:pt x="36" y="68"/>
                  </a:moveTo>
                  <a:cubicBezTo>
                    <a:pt x="23" y="41"/>
                    <a:pt x="23" y="41"/>
                    <a:pt x="23" y="41"/>
                  </a:cubicBezTo>
                  <a:cubicBezTo>
                    <a:pt x="14" y="41"/>
                    <a:pt x="14" y="41"/>
                    <a:pt x="14" y="41"/>
                  </a:cubicBezTo>
                  <a:cubicBezTo>
                    <a:pt x="14" y="68"/>
                    <a:pt x="14" y="68"/>
                    <a:pt x="14" y="68"/>
                  </a:cubicBezTo>
                  <a:cubicBezTo>
                    <a:pt x="0" y="68"/>
                    <a:pt x="0" y="68"/>
                    <a:pt x="0" y="68"/>
                  </a:cubicBezTo>
                  <a:cubicBezTo>
                    <a:pt x="0" y="0"/>
                    <a:pt x="0" y="0"/>
                    <a:pt x="0" y="0"/>
                  </a:cubicBezTo>
                  <a:cubicBezTo>
                    <a:pt x="27" y="0"/>
                    <a:pt x="27" y="0"/>
                    <a:pt x="27" y="0"/>
                  </a:cubicBezTo>
                  <a:cubicBezTo>
                    <a:pt x="30" y="0"/>
                    <a:pt x="33" y="0"/>
                    <a:pt x="36" y="1"/>
                  </a:cubicBezTo>
                  <a:cubicBezTo>
                    <a:pt x="39" y="2"/>
                    <a:pt x="41" y="4"/>
                    <a:pt x="43" y="6"/>
                  </a:cubicBezTo>
                  <a:cubicBezTo>
                    <a:pt x="45" y="8"/>
                    <a:pt x="47" y="10"/>
                    <a:pt x="48" y="13"/>
                  </a:cubicBezTo>
                  <a:cubicBezTo>
                    <a:pt x="49" y="15"/>
                    <a:pt x="49" y="18"/>
                    <a:pt x="49" y="21"/>
                  </a:cubicBezTo>
                  <a:cubicBezTo>
                    <a:pt x="49" y="25"/>
                    <a:pt x="48" y="29"/>
                    <a:pt x="46" y="32"/>
                  </a:cubicBezTo>
                  <a:cubicBezTo>
                    <a:pt x="43" y="35"/>
                    <a:pt x="40" y="37"/>
                    <a:pt x="37" y="39"/>
                  </a:cubicBezTo>
                  <a:cubicBezTo>
                    <a:pt x="52" y="68"/>
                    <a:pt x="52" y="68"/>
                    <a:pt x="52" y="68"/>
                  </a:cubicBezTo>
                  <a:lnTo>
                    <a:pt x="36" y="68"/>
                  </a:lnTo>
                  <a:close/>
                  <a:moveTo>
                    <a:pt x="33" y="14"/>
                  </a:moveTo>
                  <a:cubicBezTo>
                    <a:pt x="31" y="12"/>
                    <a:pt x="29" y="12"/>
                    <a:pt x="26" y="12"/>
                  </a:cubicBezTo>
                  <a:cubicBezTo>
                    <a:pt x="14" y="12"/>
                    <a:pt x="14" y="12"/>
                    <a:pt x="14" y="12"/>
                  </a:cubicBezTo>
                  <a:cubicBezTo>
                    <a:pt x="14" y="30"/>
                    <a:pt x="14" y="30"/>
                    <a:pt x="14" y="30"/>
                  </a:cubicBezTo>
                  <a:cubicBezTo>
                    <a:pt x="26" y="30"/>
                    <a:pt x="26" y="30"/>
                    <a:pt x="26" y="30"/>
                  </a:cubicBezTo>
                  <a:cubicBezTo>
                    <a:pt x="29" y="30"/>
                    <a:pt x="31" y="29"/>
                    <a:pt x="33" y="27"/>
                  </a:cubicBezTo>
                  <a:cubicBezTo>
                    <a:pt x="35" y="26"/>
                    <a:pt x="36" y="23"/>
                    <a:pt x="36" y="21"/>
                  </a:cubicBezTo>
                  <a:cubicBezTo>
                    <a:pt x="36" y="18"/>
                    <a:pt x="35" y="16"/>
                    <a:pt x="33" y="1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8" name="Freeform 26"/>
            <p:cNvSpPr>
              <a:spLocks/>
            </p:cNvSpPr>
            <p:nvPr/>
          </p:nvSpPr>
          <p:spPr bwMode="auto">
            <a:xfrm>
              <a:off x="7052178"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29" name="Freeform 27"/>
            <p:cNvSpPr>
              <a:spLocks/>
            </p:cNvSpPr>
            <p:nvPr/>
          </p:nvSpPr>
          <p:spPr bwMode="auto">
            <a:xfrm>
              <a:off x="7250389" y="4503764"/>
              <a:ext cx="97751" cy="139107"/>
            </a:xfrm>
            <a:custGeom>
              <a:avLst/>
              <a:gdLst>
                <a:gd name="T0" fmla="*/ 80 w 104"/>
                <a:gd name="T1" fmla="*/ 148 h 148"/>
                <a:gd name="T2" fmla="*/ 26 w 104"/>
                <a:gd name="T3" fmla="*/ 57 h 148"/>
                <a:gd name="T4" fmla="*/ 26 w 104"/>
                <a:gd name="T5" fmla="*/ 148 h 148"/>
                <a:gd name="T6" fmla="*/ 0 w 104"/>
                <a:gd name="T7" fmla="*/ 148 h 148"/>
                <a:gd name="T8" fmla="*/ 0 w 104"/>
                <a:gd name="T9" fmla="*/ 0 h 148"/>
                <a:gd name="T10" fmla="*/ 24 w 104"/>
                <a:gd name="T11" fmla="*/ 0 h 148"/>
                <a:gd name="T12" fmla="*/ 78 w 104"/>
                <a:gd name="T13" fmla="*/ 91 h 148"/>
                <a:gd name="T14" fmla="*/ 78 w 104"/>
                <a:gd name="T15" fmla="*/ 0 h 148"/>
                <a:gd name="T16" fmla="*/ 104 w 104"/>
                <a:gd name="T17" fmla="*/ 0 h 148"/>
                <a:gd name="T18" fmla="*/ 104 w 104"/>
                <a:gd name="T19" fmla="*/ 148 h 148"/>
                <a:gd name="T20" fmla="*/ 80 w 104"/>
                <a:gd name="T21"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48">
                  <a:moveTo>
                    <a:pt x="80" y="148"/>
                  </a:moveTo>
                  <a:lnTo>
                    <a:pt x="26" y="57"/>
                  </a:lnTo>
                  <a:lnTo>
                    <a:pt x="26" y="148"/>
                  </a:lnTo>
                  <a:lnTo>
                    <a:pt x="0" y="148"/>
                  </a:lnTo>
                  <a:lnTo>
                    <a:pt x="0" y="0"/>
                  </a:lnTo>
                  <a:lnTo>
                    <a:pt x="24" y="0"/>
                  </a:lnTo>
                  <a:lnTo>
                    <a:pt x="78" y="91"/>
                  </a:lnTo>
                  <a:lnTo>
                    <a:pt x="78" y="0"/>
                  </a:lnTo>
                  <a:lnTo>
                    <a:pt x="104" y="0"/>
                  </a:lnTo>
                  <a:lnTo>
                    <a:pt x="104" y="148"/>
                  </a:lnTo>
                  <a:lnTo>
                    <a:pt x="8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0" name="Freeform 28"/>
            <p:cNvSpPr>
              <a:spLocks/>
            </p:cNvSpPr>
            <p:nvPr/>
          </p:nvSpPr>
          <p:spPr bwMode="auto">
            <a:xfrm>
              <a:off x="7450023" y="4501884"/>
              <a:ext cx="94931" cy="142867"/>
            </a:xfrm>
            <a:custGeom>
              <a:avLst/>
              <a:gdLst>
                <a:gd name="T0" fmla="*/ 42 w 50"/>
                <a:gd name="T1" fmla="*/ 64 h 70"/>
                <a:gd name="T2" fmla="*/ 25 w 50"/>
                <a:gd name="T3" fmla="*/ 70 h 70"/>
                <a:gd name="T4" fmla="*/ 7 w 50"/>
                <a:gd name="T5" fmla="*/ 62 h 70"/>
                <a:gd name="T6" fmla="*/ 1 w 50"/>
                <a:gd name="T7" fmla="*/ 52 h 70"/>
                <a:gd name="T8" fmla="*/ 0 w 50"/>
                <a:gd name="T9" fmla="*/ 35 h 70"/>
                <a:gd name="T10" fmla="*/ 1 w 50"/>
                <a:gd name="T11" fmla="*/ 18 h 70"/>
                <a:gd name="T12" fmla="*/ 7 w 50"/>
                <a:gd name="T13" fmla="*/ 8 h 70"/>
                <a:gd name="T14" fmla="*/ 25 w 50"/>
                <a:gd name="T15" fmla="*/ 0 h 70"/>
                <a:gd name="T16" fmla="*/ 42 w 50"/>
                <a:gd name="T17" fmla="*/ 6 h 70"/>
                <a:gd name="T18" fmla="*/ 50 w 50"/>
                <a:gd name="T19" fmla="*/ 22 h 70"/>
                <a:gd name="T20" fmla="*/ 37 w 50"/>
                <a:gd name="T21" fmla="*/ 22 h 70"/>
                <a:gd name="T22" fmla="*/ 33 w 50"/>
                <a:gd name="T23" fmla="*/ 15 h 70"/>
                <a:gd name="T24" fmla="*/ 25 w 50"/>
                <a:gd name="T25" fmla="*/ 12 h 70"/>
                <a:gd name="T26" fmla="*/ 17 w 50"/>
                <a:gd name="T27" fmla="*/ 16 h 70"/>
                <a:gd name="T28" fmla="*/ 15 w 50"/>
                <a:gd name="T29" fmla="*/ 18 h 70"/>
                <a:gd name="T30" fmla="*/ 14 w 50"/>
                <a:gd name="T31" fmla="*/ 21 h 70"/>
                <a:gd name="T32" fmla="*/ 14 w 50"/>
                <a:gd name="T33" fmla="*/ 27 h 70"/>
                <a:gd name="T34" fmla="*/ 13 w 50"/>
                <a:gd name="T35" fmla="*/ 35 h 70"/>
                <a:gd name="T36" fmla="*/ 14 w 50"/>
                <a:gd name="T37" fmla="*/ 43 h 70"/>
                <a:gd name="T38" fmla="*/ 14 w 50"/>
                <a:gd name="T39" fmla="*/ 48 h 70"/>
                <a:gd name="T40" fmla="*/ 15 w 50"/>
                <a:gd name="T41" fmla="*/ 52 h 70"/>
                <a:gd name="T42" fmla="*/ 17 w 50"/>
                <a:gd name="T43" fmla="*/ 54 h 70"/>
                <a:gd name="T44" fmla="*/ 25 w 50"/>
                <a:gd name="T45" fmla="*/ 58 h 70"/>
                <a:gd name="T46" fmla="*/ 33 w 50"/>
                <a:gd name="T47" fmla="*/ 55 h 70"/>
                <a:gd name="T48" fmla="*/ 37 w 50"/>
                <a:gd name="T49" fmla="*/ 48 h 70"/>
                <a:gd name="T50" fmla="*/ 50 w 50"/>
                <a:gd name="T51" fmla="*/ 48 h 70"/>
                <a:gd name="T52" fmla="*/ 42 w 50"/>
                <a:gd name="T53"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0">
                  <a:moveTo>
                    <a:pt x="42" y="64"/>
                  </a:moveTo>
                  <a:cubicBezTo>
                    <a:pt x="37" y="68"/>
                    <a:pt x="32" y="70"/>
                    <a:pt x="25" y="70"/>
                  </a:cubicBezTo>
                  <a:cubicBezTo>
                    <a:pt x="18" y="70"/>
                    <a:pt x="12" y="67"/>
                    <a:pt x="7" y="62"/>
                  </a:cubicBezTo>
                  <a:cubicBezTo>
                    <a:pt x="4" y="59"/>
                    <a:pt x="2" y="56"/>
                    <a:pt x="1" y="52"/>
                  </a:cubicBezTo>
                  <a:cubicBezTo>
                    <a:pt x="0" y="48"/>
                    <a:pt x="0" y="42"/>
                    <a:pt x="0" y="35"/>
                  </a:cubicBezTo>
                  <a:cubicBezTo>
                    <a:pt x="0" y="27"/>
                    <a:pt x="0" y="22"/>
                    <a:pt x="1" y="18"/>
                  </a:cubicBezTo>
                  <a:cubicBezTo>
                    <a:pt x="2" y="14"/>
                    <a:pt x="4" y="11"/>
                    <a:pt x="7" y="8"/>
                  </a:cubicBezTo>
                  <a:cubicBezTo>
                    <a:pt x="12" y="3"/>
                    <a:pt x="18" y="0"/>
                    <a:pt x="25" y="0"/>
                  </a:cubicBezTo>
                  <a:cubicBezTo>
                    <a:pt x="32" y="0"/>
                    <a:pt x="37" y="2"/>
                    <a:pt x="42" y="6"/>
                  </a:cubicBezTo>
                  <a:cubicBezTo>
                    <a:pt x="46" y="9"/>
                    <a:pt x="49" y="15"/>
                    <a:pt x="50" y="22"/>
                  </a:cubicBezTo>
                  <a:cubicBezTo>
                    <a:pt x="37" y="22"/>
                    <a:pt x="37" y="22"/>
                    <a:pt x="37" y="22"/>
                  </a:cubicBezTo>
                  <a:cubicBezTo>
                    <a:pt x="36" y="19"/>
                    <a:pt x="35" y="16"/>
                    <a:pt x="33" y="15"/>
                  </a:cubicBezTo>
                  <a:cubicBezTo>
                    <a:pt x="31" y="13"/>
                    <a:pt x="28" y="12"/>
                    <a:pt x="25" y="12"/>
                  </a:cubicBezTo>
                  <a:cubicBezTo>
                    <a:pt x="22" y="12"/>
                    <a:pt x="19" y="13"/>
                    <a:pt x="17" y="16"/>
                  </a:cubicBezTo>
                  <a:cubicBezTo>
                    <a:pt x="16" y="16"/>
                    <a:pt x="15" y="17"/>
                    <a:pt x="15" y="18"/>
                  </a:cubicBezTo>
                  <a:cubicBezTo>
                    <a:pt x="15" y="19"/>
                    <a:pt x="14" y="20"/>
                    <a:pt x="14" y="21"/>
                  </a:cubicBezTo>
                  <a:cubicBezTo>
                    <a:pt x="14" y="23"/>
                    <a:pt x="14" y="25"/>
                    <a:pt x="14" y="27"/>
                  </a:cubicBezTo>
                  <a:cubicBezTo>
                    <a:pt x="13" y="29"/>
                    <a:pt x="13" y="32"/>
                    <a:pt x="13" y="35"/>
                  </a:cubicBezTo>
                  <a:cubicBezTo>
                    <a:pt x="13" y="38"/>
                    <a:pt x="13" y="41"/>
                    <a:pt x="14" y="43"/>
                  </a:cubicBezTo>
                  <a:cubicBezTo>
                    <a:pt x="14" y="45"/>
                    <a:pt x="14" y="47"/>
                    <a:pt x="14" y="48"/>
                  </a:cubicBezTo>
                  <a:cubicBezTo>
                    <a:pt x="14" y="50"/>
                    <a:pt x="15" y="51"/>
                    <a:pt x="15" y="52"/>
                  </a:cubicBezTo>
                  <a:cubicBezTo>
                    <a:pt x="15" y="53"/>
                    <a:pt x="16" y="53"/>
                    <a:pt x="17" y="54"/>
                  </a:cubicBezTo>
                  <a:cubicBezTo>
                    <a:pt x="19" y="57"/>
                    <a:pt x="22" y="58"/>
                    <a:pt x="25" y="58"/>
                  </a:cubicBezTo>
                  <a:cubicBezTo>
                    <a:pt x="28" y="58"/>
                    <a:pt x="31" y="57"/>
                    <a:pt x="33" y="55"/>
                  </a:cubicBezTo>
                  <a:cubicBezTo>
                    <a:pt x="35" y="53"/>
                    <a:pt x="36" y="51"/>
                    <a:pt x="37" y="48"/>
                  </a:cubicBezTo>
                  <a:cubicBezTo>
                    <a:pt x="50" y="48"/>
                    <a:pt x="50" y="48"/>
                    <a:pt x="50" y="48"/>
                  </a:cubicBezTo>
                  <a:cubicBezTo>
                    <a:pt x="49" y="55"/>
                    <a:pt x="46" y="60"/>
                    <a:pt x="42" y="64"/>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1" name="Freeform 29"/>
            <p:cNvSpPr>
              <a:spLocks/>
            </p:cNvSpPr>
            <p:nvPr/>
          </p:nvSpPr>
          <p:spPr bwMode="auto">
            <a:xfrm>
              <a:off x="7650751" y="4503764"/>
              <a:ext cx="84592" cy="139107"/>
            </a:xfrm>
            <a:custGeom>
              <a:avLst/>
              <a:gdLst>
                <a:gd name="T0" fmla="*/ 0 w 90"/>
                <a:gd name="T1" fmla="*/ 148 h 148"/>
                <a:gd name="T2" fmla="*/ 0 w 90"/>
                <a:gd name="T3" fmla="*/ 0 h 148"/>
                <a:gd name="T4" fmla="*/ 90 w 90"/>
                <a:gd name="T5" fmla="*/ 0 h 148"/>
                <a:gd name="T6" fmla="*/ 90 w 90"/>
                <a:gd name="T7" fmla="*/ 26 h 148"/>
                <a:gd name="T8" fmla="*/ 26 w 90"/>
                <a:gd name="T9" fmla="*/ 26 h 148"/>
                <a:gd name="T10" fmla="*/ 26 w 90"/>
                <a:gd name="T11" fmla="*/ 61 h 148"/>
                <a:gd name="T12" fmla="*/ 80 w 90"/>
                <a:gd name="T13" fmla="*/ 61 h 148"/>
                <a:gd name="T14" fmla="*/ 80 w 90"/>
                <a:gd name="T15" fmla="*/ 87 h 148"/>
                <a:gd name="T16" fmla="*/ 26 w 90"/>
                <a:gd name="T17" fmla="*/ 87 h 148"/>
                <a:gd name="T18" fmla="*/ 26 w 90"/>
                <a:gd name="T19" fmla="*/ 122 h 148"/>
                <a:gd name="T20" fmla="*/ 90 w 90"/>
                <a:gd name="T21" fmla="*/ 122 h 148"/>
                <a:gd name="T22" fmla="*/ 90 w 90"/>
                <a:gd name="T23" fmla="*/ 148 h 148"/>
                <a:gd name="T24" fmla="*/ 0 w 90"/>
                <a:gd name="T25" fmla="*/ 148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48">
                  <a:moveTo>
                    <a:pt x="0" y="148"/>
                  </a:moveTo>
                  <a:lnTo>
                    <a:pt x="0" y="0"/>
                  </a:lnTo>
                  <a:lnTo>
                    <a:pt x="90" y="0"/>
                  </a:lnTo>
                  <a:lnTo>
                    <a:pt x="90" y="26"/>
                  </a:lnTo>
                  <a:lnTo>
                    <a:pt x="26" y="26"/>
                  </a:lnTo>
                  <a:lnTo>
                    <a:pt x="26" y="61"/>
                  </a:lnTo>
                  <a:lnTo>
                    <a:pt x="80" y="61"/>
                  </a:lnTo>
                  <a:lnTo>
                    <a:pt x="80" y="87"/>
                  </a:lnTo>
                  <a:lnTo>
                    <a:pt x="26" y="87"/>
                  </a:lnTo>
                  <a:lnTo>
                    <a:pt x="26" y="122"/>
                  </a:lnTo>
                  <a:lnTo>
                    <a:pt x="90" y="122"/>
                  </a:lnTo>
                  <a:lnTo>
                    <a:pt x="90" y="148"/>
                  </a:lnTo>
                  <a:lnTo>
                    <a:pt x="0"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grpSp>
      <p:grpSp>
        <p:nvGrpSpPr>
          <p:cNvPr id="32" name="Group 31"/>
          <p:cNvGrpSpPr/>
          <p:nvPr userDrawn="1"/>
        </p:nvGrpSpPr>
        <p:grpSpPr>
          <a:xfrm>
            <a:off x="7579652" y="4754139"/>
            <a:ext cx="508034" cy="115956"/>
            <a:chOff x="7483888" y="3903898"/>
            <a:chExt cx="625939" cy="142867"/>
          </a:xfrm>
        </p:grpSpPr>
        <p:sp>
          <p:nvSpPr>
            <p:cNvPr id="33" name="Freeform 30"/>
            <p:cNvSpPr>
              <a:spLocks/>
            </p:cNvSpPr>
            <p:nvPr/>
          </p:nvSpPr>
          <p:spPr bwMode="auto">
            <a:xfrm>
              <a:off x="7483888" y="3903898"/>
              <a:ext cx="77073" cy="140987"/>
            </a:xfrm>
            <a:custGeom>
              <a:avLst/>
              <a:gdLst>
                <a:gd name="T0" fmla="*/ 0 w 41"/>
                <a:gd name="T1" fmla="*/ 69 h 69"/>
                <a:gd name="T2" fmla="*/ 0 w 41"/>
                <a:gd name="T3" fmla="*/ 58 h 69"/>
                <a:gd name="T4" fmla="*/ 25 w 41"/>
                <a:gd name="T5" fmla="*/ 28 h 69"/>
                <a:gd name="T6" fmla="*/ 28 w 41"/>
                <a:gd name="T7" fmla="*/ 24 h 69"/>
                <a:gd name="T8" fmla="*/ 29 w 41"/>
                <a:gd name="T9" fmla="*/ 20 h 69"/>
                <a:gd name="T10" fmla="*/ 27 w 41"/>
                <a:gd name="T11" fmla="*/ 14 h 69"/>
                <a:gd name="T12" fmla="*/ 21 w 41"/>
                <a:gd name="T13" fmla="*/ 11 h 69"/>
                <a:gd name="T14" fmla="*/ 15 w 41"/>
                <a:gd name="T15" fmla="*/ 13 h 69"/>
                <a:gd name="T16" fmla="*/ 12 w 41"/>
                <a:gd name="T17" fmla="*/ 20 h 69"/>
                <a:gd name="T18" fmla="*/ 0 w 41"/>
                <a:gd name="T19" fmla="*/ 20 h 69"/>
                <a:gd name="T20" fmla="*/ 6 w 41"/>
                <a:gd name="T21" fmla="*/ 6 h 69"/>
                <a:gd name="T22" fmla="*/ 21 w 41"/>
                <a:gd name="T23" fmla="*/ 0 h 69"/>
                <a:gd name="T24" fmla="*/ 36 w 41"/>
                <a:gd name="T25" fmla="*/ 6 h 69"/>
                <a:gd name="T26" fmla="*/ 41 w 41"/>
                <a:gd name="T27" fmla="*/ 20 h 69"/>
                <a:gd name="T28" fmla="*/ 40 w 41"/>
                <a:gd name="T29" fmla="*/ 28 h 69"/>
                <a:gd name="T30" fmla="*/ 34 w 41"/>
                <a:gd name="T31" fmla="*/ 36 h 69"/>
                <a:gd name="T32" fmla="*/ 15 w 41"/>
                <a:gd name="T33" fmla="*/ 58 h 69"/>
                <a:gd name="T34" fmla="*/ 41 w 41"/>
                <a:gd name="T35" fmla="*/ 58 h 69"/>
                <a:gd name="T36" fmla="*/ 41 w 41"/>
                <a:gd name="T37" fmla="*/ 69 h 69"/>
                <a:gd name="T38" fmla="*/ 0 w 41"/>
                <a:gd name="T39"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 h="69">
                  <a:moveTo>
                    <a:pt x="0" y="69"/>
                  </a:moveTo>
                  <a:cubicBezTo>
                    <a:pt x="0" y="58"/>
                    <a:pt x="0" y="58"/>
                    <a:pt x="0" y="58"/>
                  </a:cubicBezTo>
                  <a:cubicBezTo>
                    <a:pt x="25" y="28"/>
                    <a:pt x="25" y="28"/>
                    <a:pt x="25" y="28"/>
                  </a:cubicBezTo>
                  <a:cubicBezTo>
                    <a:pt x="27" y="27"/>
                    <a:pt x="27" y="25"/>
                    <a:pt x="28" y="24"/>
                  </a:cubicBezTo>
                  <a:cubicBezTo>
                    <a:pt x="29" y="23"/>
                    <a:pt x="29" y="21"/>
                    <a:pt x="29" y="20"/>
                  </a:cubicBezTo>
                  <a:cubicBezTo>
                    <a:pt x="29" y="17"/>
                    <a:pt x="28" y="15"/>
                    <a:pt x="27" y="14"/>
                  </a:cubicBezTo>
                  <a:cubicBezTo>
                    <a:pt x="25" y="12"/>
                    <a:pt x="23" y="11"/>
                    <a:pt x="21" y="11"/>
                  </a:cubicBezTo>
                  <a:cubicBezTo>
                    <a:pt x="18" y="11"/>
                    <a:pt x="16" y="12"/>
                    <a:pt x="15" y="13"/>
                  </a:cubicBezTo>
                  <a:cubicBezTo>
                    <a:pt x="13" y="15"/>
                    <a:pt x="12" y="17"/>
                    <a:pt x="12" y="20"/>
                  </a:cubicBezTo>
                  <a:cubicBezTo>
                    <a:pt x="0" y="20"/>
                    <a:pt x="0" y="20"/>
                    <a:pt x="0" y="20"/>
                  </a:cubicBezTo>
                  <a:cubicBezTo>
                    <a:pt x="0" y="14"/>
                    <a:pt x="2" y="9"/>
                    <a:pt x="6" y="6"/>
                  </a:cubicBezTo>
                  <a:cubicBezTo>
                    <a:pt x="10" y="2"/>
                    <a:pt x="15" y="0"/>
                    <a:pt x="21" y="0"/>
                  </a:cubicBezTo>
                  <a:cubicBezTo>
                    <a:pt x="27" y="0"/>
                    <a:pt x="32" y="2"/>
                    <a:pt x="36" y="6"/>
                  </a:cubicBezTo>
                  <a:cubicBezTo>
                    <a:pt x="39" y="9"/>
                    <a:pt x="41" y="14"/>
                    <a:pt x="41" y="20"/>
                  </a:cubicBezTo>
                  <a:cubicBezTo>
                    <a:pt x="41" y="23"/>
                    <a:pt x="41" y="26"/>
                    <a:pt x="40" y="28"/>
                  </a:cubicBezTo>
                  <a:cubicBezTo>
                    <a:pt x="39" y="30"/>
                    <a:pt x="37" y="33"/>
                    <a:pt x="34" y="36"/>
                  </a:cubicBezTo>
                  <a:cubicBezTo>
                    <a:pt x="15" y="58"/>
                    <a:pt x="15" y="58"/>
                    <a:pt x="15" y="58"/>
                  </a:cubicBezTo>
                  <a:cubicBezTo>
                    <a:pt x="41" y="58"/>
                    <a:pt x="41" y="58"/>
                    <a:pt x="41" y="58"/>
                  </a:cubicBezTo>
                  <a:cubicBezTo>
                    <a:pt x="41" y="69"/>
                    <a:pt x="41" y="69"/>
                    <a:pt x="41" y="69"/>
                  </a:cubicBezTo>
                  <a:lnTo>
                    <a:pt x="0" y="69"/>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4" name="Freeform 31"/>
            <p:cNvSpPr>
              <a:spLocks noEditPoints="1"/>
            </p:cNvSpPr>
            <p:nvPr/>
          </p:nvSpPr>
          <p:spPr bwMode="auto">
            <a:xfrm>
              <a:off x="7663012" y="3903898"/>
              <a:ext cx="79892" cy="142867"/>
            </a:xfrm>
            <a:custGeom>
              <a:avLst/>
              <a:gdLst>
                <a:gd name="T0" fmla="*/ 36 w 42"/>
                <a:gd name="T1" fmla="*/ 64 h 70"/>
                <a:gd name="T2" fmla="*/ 21 w 42"/>
                <a:gd name="T3" fmla="*/ 70 h 70"/>
                <a:gd name="T4" fmla="*/ 6 w 42"/>
                <a:gd name="T5" fmla="*/ 64 h 70"/>
                <a:gd name="T6" fmla="*/ 0 w 42"/>
                <a:gd name="T7" fmla="*/ 49 h 70"/>
                <a:gd name="T8" fmla="*/ 0 w 42"/>
                <a:gd name="T9" fmla="*/ 21 h 70"/>
                <a:gd name="T10" fmla="*/ 6 w 42"/>
                <a:gd name="T11" fmla="*/ 6 h 70"/>
                <a:gd name="T12" fmla="*/ 21 w 42"/>
                <a:gd name="T13" fmla="*/ 0 h 70"/>
                <a:gd name="T14" fmla="*/ 36 w 42"/>
                <a:gd name="T15" fmla="*/ 6 h 70"/>
                <a:gd name="T16" fmla="*/ 42 w 42"/>
                <a:gd name="T17" fmla="*/ 21 h 70"/>
                <a:gd name="T18" fmla="*/ 42 w 42"/>
                <a:gd name="T19" fmla="*/ 49 h 70"/>
                <a:gd name="T20" fmla="*/ 36 w 42"/>
                <a:gd name="T21" fmla="*/ 64 h 70"/>
                <a:gd name="T22" fmla="*/ 30 w 42"/>
                <a:gd name="T23" fmla="*/ 21 h 70"/>
                <a:gd name="T24" fmla="*/ 27 w 42"/>
                <a:gd name="T25" fmla="*/ 14 h 70"/>
                <a:gd name="T26" fmla="*/ 21 w 42"/>
                <a:gd name="T27" fmla="*/ 11 h 70"/>
                <a:gd name="T28" fmla="*/ 15 w 42"/>
                <a:gd name="T29" fmla="*/ 14 h 70"/>
                <a:gd name="T30" fmla="*/ 13 w 42"/>
                <a:gd name="T31" fmla="*/ 21 h 70"/>
                <a:gd name="T32" fmla="*/ 13 w 42"/>
                <a:gd name="T33" fmla="*/ 49 h 70"/>
                <a:gd name="T34" fmla="*/ 15 w 42"/>
                <a:gd name="T35" fmla="*/ 56 h 70"/>
                <a:gd name="T36" fmla="*/ 21 w 42"/>
                <a:gd name="T37" fmla="*/ 58 h 70"/>
                <a:gd name="T38" fmla="*/ 27 w 42"/>
                <a:gd name="T39" fmla="*/ 56 h 70"/>
                <a:gd name="T40" fmla="*/ 30 w 42"/>
                <a:gd name="T41" fmla="*/ 49 h 70"/>
                <a:gd name="T42" fmla="*/ 30 w 42"/>
                <a:gd name="T43" fmla="*/ 2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70">
                  <a:moveTo>
                    <a:pt x="36" y="64"/>
                  </a:moveTo>
                  <a:cubicBezTo>
                    <a:pt x="32" y="68"/>
                    <a:pt x="27" y="70"/>
                    <a:pt x="21" y="70"/>
                  </a:cubicBezTo>
                  <a:cubicBezTo>
                    <a:pt x="15" y="70"/>
                    <a:pt x="11" y="68"/>
                    <a:pt x="6" y="64"/>
                  </a:cubicBezTo>
                  <a:cubicBezTo>
                    <a:pt x="2" y="61"/>
                    <a:pt x="0" y="56"/>
                    <a:pt x="0" y="49"/>
                  </a:cubicBezTo>
                  <a:cubicBezTo>
                    <a:pt x="0" y="21"/>
                    <a:pt x="0" y="21"/>
                    <a:pt x="0" y="21"/>
                  </a:cubicBezTo>
                  <a:cubicBezTo>
                    <a:pt x="0" y="14"/>
                    <a:pt x="2" y="9"/>
                    <a:pt x="6" y="6"/>
                  </a:cubicBezTo>
                  <a:cubicBezTo>
                    <a:pt x="11" y="2"/>
                    <a:pt x="15" y="0"/>
                    <a:pt x="21" y="0"/>
                  </a:cubicBezTo>
                  <a:cubicBezTo>
                    <a:pt x="27" y="0"/>
                    <a:pt x="32" y="2"/>
                    <a:pt x="36" y="6"/>
                  </a:cubicBezTo>
                  <a:cubicBezTo>
                    <a:pt x="40" y="9"/>
                    <a:pt x="42" y="14"/>
                    <a:pt x="42" y="21"/>
                  </a:cubicBezTo>
                  <a:cubicBezTo>
                    <a:pt x="42" y="49"/>
                    <a:pt x="42" y="49"/>
                    <a:pt x="42" y="49"/>
                  </a:cubicBezTo>
                  <a:cubicBezTo>
                    <a:pt x="42" y="56"/>
                    <a:pt x="40" y="61"/>
                    <a:pt x="36" y="64"/>
                  </a:cubicBezTo>
                  <a:close/>
                  <a:moveTo>
                    <a:pt x="30" y="21"/>
                  </a:moveTo>
                  <a:cubicBezTo>
                    <a:pt x="30" y="18"/>
                    <a:pt x="29" y="16"/>
                    <a:pt x="27" y="14"/>
                  </a:cubicBezTo>
                  <a:cubicBezTo>
                    <a:pt x="26" y="12"/>
                    <a:pt x="24" y="11"/>
                    <a:pt x="21" y="11"/>
                  </a:cubicBezTo>
                  <a:cubicBezTo>
                    <a:pt x="19" y="11"/>
                    <a:pt x="17" y="12"/>
                    <a:pt x="15" y="14"/>
                  </a:cubicBezTo>
                  <a:cubicBezTo>
                    <a:pt x="14" y="16"/>
                    <a:pt x="13" y="18"/>
                    <a:pt x="13" y="21"/>
                  </a:cubicBezTo>
                  <a:cubicBezTo>
                    <a:pt x="13" y="49"/>
                    <a:pt x="13" y="49"/>
                    <a:pt x="13" y="49"/>
                  </a:cubicBezTo>
                  <a:cubicBezTo>
                    <a:pt x="13" y="52"/>
                    <a:pt x="14" y="54"/>
                    <a:pt x="15" y="56"/>
                  </a:cubicBezTo>
                  <a:cubicBezTo>
                    <a:pt x="17" y="58"/>
                    <a:pt x="19" y="58"/>
                    <a:pt x="21" y="58"/>
                  </a:cubicBezTo>
                  <a:cubicBezTo>
                    <a:pt x="24" y="58"/>
                    <a:pt x="26" y="58"/>
                    <a:pt x="27" y="56"/>
                  </a:cubicBezTo>
                  <a:cubicBezTo>
                    <a:pt x="29" y="54"/>
                    <a:pt x="30" y="52"/>
                    <a:pt x="30" y="49"/>
                  </a:cubicBezTo>
                  <a:lnTo>
                    <a:pt x="30" y="21"/>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5" name="Freeform 32"/>
            <p:cNvSpPr>
              <a:spLocks/>
            </p:cNvSpPr>
            <p:nvPr/>
          </p:nvSpPr>
          <p:spPr bwMode="auto">
            <a:xfrm>
              <a:off x="7854354" y="3905778"/>
              <a:ext cx="50756" cy="139107"/>
            </a:xfrm>
            <a:custGeom>
              <a:avLst/>
              <a:gdLst>
                <a:gd name="T0" fmla="*/ 28 w 54"/>
                <a:gd name="T1" fmla="*/ 148 h 148"/>
                <a:gd name="T2" fmla="*/ 28 w 54"/>
                <a:gd name="T3" fmla="*/ 28 h 148"/>
                <a:gd name="T4" fmla="*/ 0 w 54"/>
                <a:gd name="T5" fmla="*/ 54 h 148"/>
                <a:gd name="T6" fmla="*/ 0 w 54"/>
                <a:gd name="T7" fmla="*/ 26 h 148"/>
                <a:gd name="T8" fmla="*/ 28 w 54"/>
                <a:gd name="T9" fmla="*/ 0 h 148"/>
                <a:gd name="T10" fmla="*/ 54 w 54"/>
                <a:gd name="T11" fmla="*/ 0 h 148"/>
                <a:gd name="T12" fmla="*/ 54 w 54"/>
                <a:gd name="T13" fmla="*/ 148 h 148"/>
                <a:gd name="T14" fmla="*/ 28 w 54"/>
                <a:gd name="T15" fmla="*/ 148 h 1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48">
                  <a:moveTo>
                    <a:pt x="28" y="148"/>
                  </a:moveTo>
                  <a:lnTo>
                    <a:pt x="28" y="28"/>
                  </a:lnTo>
                  <a:lnTo>
                    <a:pt x="0" y="54"/>
                  </a:lnTo>
                  <a:lnTo>
                    <a:pt x="0" y="26"/>
                  </a:lnTo>
                  <a:lnTo>
                    <a:pt x="28" y="0"/>
                  </a:lnTo>
                  <a:lnTo>
                    <a:pt x="54" y="0"/>
                  </a:lnTo>
                  <a:lnTo>
                    <a:pt x="54" y="148"/>
                  </a:lnTo>
                  <a:lnTo>
                    <a:pt x="28" y="148"/>
                  </a:ln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36" name="Freeform 33"/>
            <p:cNvSpPr>
              <a:spLocks/>
            </p:cNvSpPr>
            <p:nvPr/>
          </p:nvSpPr>
          <p:spPr bwMode="auto">
            <a:xfrm>
              <a:off x="8030874" y="3905778"/>
              <a:ext cx="78953" cy="140987"/>
            </a:xfrm>
            <a:custGeom>
              <a:avLst/>
              <a:gdLst>
                <a:gd name="T0" fmla="*/ 41 w 42"/>
                <a:gd name="T1" fmla="*/ 55 h 69"/>
                <a:gd name="T2" fmla="*/ 36 w 42"/>
                <a:gd name="T3" fmla="*/ 63 h 69"/>
                <a:gd name="T4" fmla="*/ 30 w 42"/>
                <a:gd name="T5" fmla="*/ 67 h 69"/>
                <a:gd name="T6" fmla="*/ 21 w 42"/>
                <a:gd name="T7" fmla="*/ 69 h 69"/>
                <a:gd name="T8" fmla="*/ 12 w 42"/>
                <a:gd name="T9" fmla="*/ 67 h 69"/>
                <a:gd name="T10" fmla="*/ 5 w 42"/>
                <a:gd name="T11" fmla="*/ 63 h 69"/>
                <a:gd name="T12" fmla="*/ 1 w 42"/>
                <a:gd name="T13" fmla="*/ 57 h 69"/>
                <a:gd name="T14" fmla="*/ 0 w 42"/>
                <a:gd name="T15" fmla="*/ 49 h 69"/>
                <a:gd name="T16" fmla="*/ 12 w 42"/>
                <a:gd name="T17" fmla="*/ 49 h 69"/>
                <a:gd name="T18" fmla="*/ 15 w 42"/>
                <a:gd name="T19" fmla="*/ 55 h 69"/>
                <a:gd name="T20" fmla="*/ 21 w 42"/>
                <a:gd name="T21" fmla="*/ 57 h 69"/>
                <a:gd name="T22" fmla="*/ 27 w 42"/>
                <a:gd name="T23" fmla="*/ 55 h 69"/>
                <a:gd name="T24" fmla="*/ 29 w 42"/>
                <a:gd name="T25" fmla="*/ 51 h 69"/>
                <a:gd name="T26" fmla="*/ 29 w 42"/>
                <a:gd name="T27" fmla="*/ 45 h 69"/>
                <a:gd name="T28" fmla="*/ 27 w 42"/>
                <a:gd name="T29" fmla="*/ 36 h 69"/>
                <a:gd name="T30" fmla="*/ 21 w 42"/>
                <a:gd name="T31" fmla="*/ 33 h 69"/>
                <a:gd name="T32" fmla="*/ 16 w 42"/>
                <a:gd name="T33" fmla="*/ 34 h 69"/>
                <a:gd name="T34" fmla="*/ 13 w 42"/>
                <a:gd name="T35" fmla="*/ 38 h 69"/>
                <a:gd name="T36" fmla="*/ 1 w 42"/>
                <a:gd name="T37" fmla="*/ 38 h 69"/>
                <a:gd name="T38" fmla="*/ 1 w 42"/>
                <a:gd name="T39" fmla="*/ 0 h 69"/>
                <a:gd name="T40" fmla="*/ 40 w 42"/>
                <a:gd name="T41" fmla="*/ 0 h 69"/>
                <a:gd name="T42" fmla="*/ 40 w 42"/>
                <a:gd name="T43" fmla="*/ 11 h 69"/>
                <a:gd name="T44" fmla="*/ 13 w 42"/>
                <a:gd name="T45" fmla="*/ 11 h 69"/>
                <a:gd name="T46" fmla="*/ 13 w 42"/>
                <a:gd name="T47" fmla="*/ 26 h 69"/>
                <a:gd name="T48" fmla="*/ 17 w 42"/>
                <a:gd name="T49" fmla="*/ 23 h 69"/>
                <a:gd name="T50" fmla="*/ 23 w 42"/>
                <a:gd name="T51" fmla="*/ 22 h 69"/>
                <a:gd name="T52" fmla="*/ 36 w 42"/>
                <a:gd name="T53" fmla="*/ 27 h 69"/>
                <a:gd name="T54" fmla="*/ 41 w 42"/>
                <a:gd name="T55" fmla="*/ 35 h 69"/>
                <a:gd name="T56" fmla="*/ 42 w 42"/>
                <a:gd name="T57" fmla="*/ 45 h 69"/>
                <a:gd name="T58" fmla="*/ 41 w 42"/>
                <a:gd name="T59" fmla="*/ 5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2" h="69">
                  <a:moveTo>
                    <a:pt x="41" y="55"/>
                  </a:moveTo>
                  <a:cubicBezTo>
                    <a:pt x="40" y="58"/>
                    <a:pt x="38" y="61"/>
                    <a:pt x="36" y="63"/>
                  </a:cubicBezTo>
                  <a:cubicBezTo>
                    <a:pt x="34" y="65"/>
                    <a:pt x="32" y="66"/>
                    <a:pt x="30" y="67"/>
                  </a:cubicBezTo>
                  <a:cubicBezTo>
                    <a:pt x="27" y="68"/>
                    <a:pt x="24" y="69"/>
                    <a:pt x="21" y="69"/>
                  </a:cubicBezTo>
                  <a:cubicBezTo>
                    <a:pt x="17" y="69"/>
                    <a:pt x="14" y="68"/>
                    <a:pt x="12" y="67"/>
                  </a:cubicBezTo>
                  <a:cubicBezTo>
                    <a:pt x="9" y="66"/>
                    <a:pt x="7" y="65"/>
                    <a:pt x="5" y="63"/>
                  </a:cubicBezTo>
                  <a:cubicBezTo>
                    <a:pt x="4" y="61"/>
                    <a:pt x="2" y="59"/>
                    <a:pt x="1" y="57"/>
                  </a:cubicBezTo>
                  <a:cubicBezTo>
                    <a:pt x="1" y="55"/>
                    <a:pt x="0" y="52"/>
                    <a:pt x="0" y="49"/>
                  </a:cubicBezTo>
                  <a:cubicBezTo>
                    <a:pt x="12" y="49"/>
                    <a:pt x="12" y="49"/>
                    <a:pt x="12" y="49"/>
                  </a:cubicBezTo>
                  <a:cubicBezTo>
                    <a:pt x="13" y="52"/>
                    <a:pt x="14" y="54"/>
                    <a:pt x="15" y="55"/>
                  </a:cubicBezTo>
                  <a:cubicBezTo>
                    <a:pt x="16" y="57"/>
                    <a:pt x="18" y="57"/>
                    <a:pt x="21" y="57"/>
                  </a:cubicBezTo>
                  <a:cubicBezTo>
                    <a:pt x="23" y="57"/>
                    <a:pt x="25" y="57"/>
                    <a:pt x="27" y="55"/>
                  </a:cubicBezTo>
                  <a:cubicBezTo>
                    <a:pt x="28" y="54"/>
                    <a:pt x="28" y="53"/>
                    <a:pt x="29" y="51"/>
                  </a:cubicBezTo>
                  <a:cubicBezTo>
                    <a:pt x="29" y="49"/>
                    <a:pt x="29" y="47"/>
                    <a:pt x="29" y="45"/>
                  </a:cubicBezTo>
                  <a:cubicBezTo>
                    <a:pt x="29" y="41"/>
                    <a:pt x="29" y="38"/>
                    <a:pt x="27" y="36"/>
                  </a:cubicBezTo>
                  <a:cubicBezTo>
                    <a:pt x="26" y="34"/>
                    <a:pt x="24" y="33"/>
                    <a:pt x="21" y="33"/>
                  </a:cubicBezTo>
                  <a:cubicBezTo>
                    <a:pt x="19" y="33"/>
                    <a:pt x="17" y="33"/>
                    <a:pt x="16" y="34"/>
                  </a:cubicBezTo>
                  <a:cubicBezTo>
                    <a:pt x="14" y="35"/>
                    <a:pt x="13" y="37"/>
                    <a:pt x="13" y="38"/>
                  </a:cubicBezTo>
                  <a:cubicBezTo>
                    <a:pt x="1" y="38"/>
                    <a:pt x="1" y="38"/>
                    <a:pt x="1" y="38"/>
                  </a:cubicBezTo>
                  <a:cubicBezTo>
                    <a:pt x="1" y="0"/>
                    <a:pt x="1" y="0"/>
                    <a:pt x="1" y="0"/>
                  </a:cubicBezTo>
                  <a:cubicBezTo>
                    <a:pt x="40" y="0"/>
                    <a:pt x="40" y="0"/>
                    <a:pt x="40" y="0"/>
                  </a:cubicBezTo>
                  <a:cubicBezTo>
                    <a:pt x="40" y="11"/>
                    <a:pt x="40" y="11"/>
                    <a:pt x="40" y="11"/>
                  </a:cubicBezTo>
                  <a:cubicBezTo>
                    <a:pt x="13" y="11"/>
                    <a:pt x="13" y="11"/>
                    <a:pt x="13" y="11"/>
                  </a:cubicBezTo>
                  <a:cubicBezTo>
                    <a:pt x="13" y="26"/>
                    <a:pt x="13" y="26"/>
                    <a:pt x="13" y="26"/>
                  </a:cubicBezTo>
                  <a:cubicBezTo>
                    <a:pt x="14" y="25"/>
                    <a:pt x="15" y="24"/>
                    <a:pt x="17" y="23"/>
                  </a:cubicBezTo>
                  <a:cubicBezTo>
                    <a:pt x="19" y="23"/>
                    <a:pt x="21" y="22"/>
                    <a:pt x="23" y="22"/>
                  </a:cubicBezTo>
                  <a:cubicBezTo>
                    <a:pt x="28" y="22"/>
                    <a:pt x="33" y="24"/>
                    <a:pt x="36" y="27"/>
                  </a:cubicBezTo>
                  <a:cubicBezTo>
                    <a:pt x="38" y="29"/>
                    <a:pt x="40" y="32"/>
                    <a:pt x="41" y="35"/>
                  </a:cubicBezTo>
                  <a:cubicBezTo>
                    <a:pt x="41" y="38"/>
                    <a:pt x="42" y="41"/>
                    <a:pt x="42" y="45"/>
                  </a:cubicBezTo>
                  <a:cubicBezTo>
                    <a:pt x="42" y="49"/>
                    <a:pt x="41" y="53"/>
                    <a:pt x="41" y="55"/>
                  </a:cubicBezTo>
                  <a:close/>
                </a:path>
              </a:pathLst>
            </a:custGeom>
            <a:solidFill>
              <a:schemeClr val="accent2"/>
            </a:solidFill>
            <a:ln w="1905">
              <a:noFill/>
              <a:round/>
              <a:headEnd/>
              <a:tailEnd/>
            </a:ln>
          </p:spPr>
          <p:txBody>
            <a:bodyPr vert="horz" wrap="square" lIns="91440" tIns="45720" rIns="91440" bIns="45720" numCol="1" anchor="t" anchorCtr="0" compatLnSpc="1">
              <a:prstTxWarp prst="textNoShape">
                <a:avLst/>
              </a:prstTxWarp>
            </a:bodyPr>
            <a:lstStyle/>
            <a:p>
              <a:endParaRPr lang="en-AU"/>
            </a:p>
          </p:txBody>
        </p:sp>
      </p:grpSp>
      <p:pic>
        <p:nvPicPr>
          <p:cNvPr id="38" name="Picture 2" descr="U:\AMSRS 2015\_diamond video\Screenshot first frame v2.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45934" t="10448" r="6335" b="30433"/>
          <a:stretch/>
        </p:blipFill>
        <p:spPr bwMode="auto">
          <a:xfrm>
            <a:off x="8173720" y="4655345"/>
            <a:ext cx="397498" cy="27703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73239958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74809D9D-F43D-4623-B3FF-0558BFB92445}" type="slidenum">
              <a:rPr lang="en-AU" smtClean="0"/>
              <a:pPr/>
              <a:t>‹#›</a:t>
            </a:fld>
            <a:endParaRPr lang="en-AU"/>
          </a:p>
        </p:txBody>
      </p:sp>
    </p:spTree>
    <p:extLst>
      <p:ext uri="{BB962C8B-B14F-4D97-AF65-F5344CB8AC3E}">
        <p14:creationId xmlns:p14="http://schemas.microsoft.com/office/powerpoint/2010/main" val="892898000"/>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2396" y="407861"/>
            <a:ext cx="7777392" cy="388128"/>
          </a:xfrm>
          <a:prstGeom prst="rect">
            <a:avLst/>
          </a:prstGeom>
        </p:spPr>
        <p:txBody>
          <a:bodyPr vert="horz" lIns="0" tIns="0" rIns="0" bIns="0" rtlCol="0" anchor="t" anchorCtr="0">
            <a:noAutofit/>
          </a:bodyPr>
          <a:lstStyle/>
          <a:p>
            <a:r>
              <a:rPr lang="en-AU" smtClean="0"/>
              <a:t>Click to edit Master title style</a:t>
            </a:r>
            <a:endParaRPr lang="en-US" dirty="0"/>
          </a:p>
        </p:txBody>
      </p:sp>
      <p:sp>
        <p:nvSpPr>
          <p:cNvPr id="3" name="Text Placeholder 2"/>
          <p:cNvSpPr>
            <a:spLocks noGrp="1"/>
          </p:cNvSpPr>
          <p:nvPr>
            <p:ph type="body" idx="1"/>
          </p:nvPr>
        </p:nvSpPr>
        <p:spPr>
          <a:xfrm>
            <a:off x="682625" y="1347788"/>
            <a:ext cx="7777164" cy="2663825"/>
          </a:xfrm>
          <a:prstGeom prst="rect">
            <a:avLst/>
          </a:prstGeom>
        </p:spPr>
        <p:txBody>
          <a:bodyPr vert="horz" lIns="0" tIns="0" rIns="0" bIns="0" rtlCol="0" anchor="t" anchorCtr="0">
            <a:no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dirty="0"/>
          </a:p>
        </p:txBody>
      </p:sp>
      <p:sp>
        <p:nvSpPr>
          <p:cNvPr id="5" name="Footer Placeholder 4"/>
          <p:cNvSpPr>
            <a:spLocks noGrp="1"/>
          </p:cNvSpPr>
          <p:nvPr>
            <p:ph type="ftr" sz="quarter" idx="3"/>
          </p:nvPr>
        </p:nvSpPr>
        <p:spPr>
          <a:xfrm>
            <a:off x="682624" y="4131246"/>
            <a:ext cx="7527241" cy="360000"/>
          </a:xfrm>
          <a:prstGeom prst="rect">
            <a:avLst/>
          </a:prstGeom>
        </p:spPr>
        <p:txBody>
          <a:bodyPr vert="horz" lIns="0" tIns="0" rIns="0" bIns="0" rtlCol="0" anchor="b" anchorCtr="0">
            <a:noAutofit/>
          </a:bodyPr>
          <a:lstStyle>
            <a:lvl1pPr algn="l">
              <a:defRPr sz="7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8275648" y="4131246"/>
            <a:ext cx="190489" cy="360000"/>
          </a:xfrm>
          <a:prstGeom prst="rect">
            <a:avLst/>
          </a:prstGeom>
        </p:spPr>
        <p:txBody>
          <a:bodyPr vert="horz" lIns="0" tIns="0" rIns="0" bIns="0" rtlCol="0" anchor="b" anchorCtr="0">
            <a:noAutofit/>
          </a:bodyPr>
          <a:lstStyle>
            <a:lvl1pPr algn="r">
              <a:defRPr lang="en-AU" sz="700" smtClean="0">
                <a:solidFill>
                  <a:schemeClr val="tx1">
                    <a:tint val="75000"/>
                  </a:schemeClr>
                </a:solidFill>
              </a:defRPr>
            </a:lvl1pPr>
          </a:lstStyle>
          <a:p>
            <a:fld id="{74809D9D-F43D-4623-B3FF-0558BFB92445}" type="slidenum">
              <a:rPr lang="en-AU" smtClean="0"/>
              <a:pPr/>
              <a:t>‹#›</a:t>
            </a:fld>
            <a:endParaRPr lang="en-AU"/>
          </a:p>
        </p:txBody>
      </p:sp>
    </p:spTree>
    <p:extLst>
      <p:ext uri="{BB962C8B-B14F-4D97-AF65-F5344CB8AC3E}">
        <p14:creationId xmlns:p14="http://schemas.microsoft.com/office/powerpoint/2010/main" val="3936747910"/>
      </p:ext>
    </p:extLst>
  </p:cSld>
  <p:clrMap bg1="lt1" tx1="dk1" bg2="lt2" tx2="dk2" accent1="accent1" accent2="accent2" accent3="accent3" accent4="accent4" accent5="accent5" accent6="accent6" hlink="hlink" folHlink="folHlink"/>
  <p:sldLayoutIdLst>
    <p:sldLayoutId id="2147483661" r:id="rId1"/>
    <p:sldLayoutId id="2147483669" r:id="rId2"/>
    <p:sldLayoutId id="2147483662" r:id="rId3"/>
    <p:sldLayoutId id="2147483664" r:id="rId4"/>
    <p:sldLayoutId id="2147483666" r:id="rId5"/>
    <p:sldLayoutId id="2147483667" r:id="rId6"/>
  </p:sldLayoutIdLst>
  <p:timing>
    <p:tnLst>
      <p:par>
        <p:cTn id="1" dur="indefinite" restart="never" nodeType="tmRoot"/>
      </p:par>
    </p:tnLst>
  </p:timing>
  <p:txStyles>
    <p:titleStyle>
      <a:lvl1pPr algn="l" defTabSz="685800" rtl="0" eaLnBrk="1" latinLnBrk="0" hangingPunct="1">
        <a:lnSpc>
          <a:spcPct val="90000"/>
        </a:lnSpc>
        <a:spcBef>
          <a:spcPct val="0"/>
        </a:spcBef>
        <a:buNone/>
        <a:defRPr sz="2400" b="1" kern="1200">
          <a:solidFill>
            <a:schemeClr val="accent2"/>
          </a:solidFill>
          <a:latin typeface="+mj-lt"/>
          <a:ea typeface="+mj-ea"/>
          <a:cs typeface="+mj-cs"/>
        </a:defRPr>
      </a:lvl1pPr>
    </p:titleStyle>
    <p:bodyStyle>
      <a:lvl1pPr marL="0" indent="0" algn="l" defTabSz="685800" rtl="0" eaLnBrk="1" latinLnBrk="0" hangingPunct="1">
        <a:lnSpc>
          <a:spcPct val="90000"/>
        </a:lnSpc>
        <a:spcBef>
          <a:spcPts val="750"/>
        </a:spcBef>
        <a:spcAft>
          <a:spcPts val="1200"/>
        </a:spcAft>
        <a:buFontTx/>
        <a:buNone/>
        <a:defRPr sz="1600" kern="1200">
          <a:solidFill>
            <a:schemeClr val="tx1">
              <a:lumMod val="65000"/>
              <a:lumOff val="35000"/>
            </a:schemeClr>
          </a:solidFill>
          <a:latin typeface="+mn-lt"/>
          <a:ea typeface="+mn-ea"/>
          <a:cs typeface="+mn-cs"/>
        </a:defRPr>
      </a:lvl1pPr>
      <a:lvl2pPr marL="216000" indent="0" algn="l" defTabSz="685800" rtl="0" eaLnBrk="1" latinLnBrk="0" hangingPunct="1">
        <a:lnSpc>
          <a:spcPct val="90000"/>
        </a:lnSpc>
        <a:spcBef>
          <a:spcPts val="375"/>
        </a:spcBef>
        <a:spcAft>
          <a:spcPts val="1200"/>
        </a:spcAft>
        <a:buFontTx/>
        <a:buNone/>
        <a:defRPr sz="1400" kern="1200">
          <a:solidFill>
            <a:schemeClr val="tx1">
              <a:lumMod val="65000"/>
              <a:lumOff val="35000"/>
            </a:schemeClr>
          </a:solidFill>
          <a:latin typeface="+mn-lt"/>
          <a:ea typeface="+mn-ea"/>
          <a:cs typeface="+mn-cs"/>
        </a:defRPr>
      </a:lvl2pPr>
      <a:lvl3pPr marL="432000" indent="0" algn="l" defTabSz="685800" rtl="0" eaLnBrk="1" latinLnBrk="0" hangingPunct="1">
        <a:lnSpc>
          <a:spcPct val="90000"/>
        </a:lnSpc>
        <a:spcBef>
          <a:spcPts val="375"/>
        </a:spcBef>
        <a:spcAft>
          <a:spcPts val="1200"/>
        </a:spcAft>
        <a:buFontTx/>
        <a:buNone/>
        <a:defRPr sz="1400" kern="1200">
          <a:solidFill>
            <a:schemeClr val="tx1">
              <a:lumMod val="65000"/>
              <a:lumOff val="35000"/>
            </a:schemeClr>
          </a:solidFill>
          <a:latin typeface="+mn-lt"/>
          <a:ea typeface="+mn-ea"/>
          <a:cs typeface="+mn-cs"/>
        </a:defRPr>
      </a:lvl3pPr>
      <a:lvl4pPr marL="648000" indent="0" algn="l" defTabSz="685800" rtl="0" eaLnBrk="1" latinLnBrk="0" hangingPunct="1">
        <a:lnSpc>
          <a:spcPct val="90000"/>
        </a:lnSpc>
        <a:spcBef>
          <a:spcPts val="375"/>
        </a:spcBef>
        <a:spcAft>
          <a:spcPts val="1200"/>
        </a:spcAft>
        <a:buFontTx/>
        <a:buNone/>
        <a:defRPr sz="1200" kern="1200">
          <a:solidFill>
            <a:schemeClr val="tx1">
              <a:lumMod val="65000"/>
              <a:lumOff val="35000"/>
            </a:schemeClr>
          </a:solidFill>
          <a:latin typeface="+mn-lt"/>
          <a:ea typeface="+mn-ea"/>
          <a:cs typeface="+mn-cs"/>
        </a:defRPr>
      </a:lvl4pPr>
      <a:lvl5pPr marL="864000" indent="0" algn="l" defTabSz="685800" rtl="0" eaLnBrk="1" latinLnBrk="0" hangingPunct="1">
        <a:lnSpc>
          <a:spcPct val="90000"/>
        </a:lnSpc>
        <a:spcBef>
          <a:spcPts val="375"/>
        </a:spcBef>
        <a:spcAft>
          <a:spcPts val="1200"/>
        </a:spcAft>
        <a:buFontTx/>
        <a:buNone/>
        <a:defRPr sz="1200" kern="1200">
          <a:solidFill>
            <a:schemeClr val="tx1">
              <a:lumMod val="65000"/>
              <a:lumOff val="35000"/>
            </a:schemeClr>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gif"/><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png"/><Relationship Id="rId3"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png"/><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2.png"/><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8607" y="2373254"/>
            <a:ext cx="1404027" cy="1404027"/>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3685" y="3725224"/>
            <a:ext cx="953871" cy="515606"/>
          </a:xfrm>
          <a:prstGeom prst="rect">
            <a:avLst/>
          </a:prstGeom>
        </p:spPr>
      </p:pic>
      <p:sp>
        <p:nvSpPr>
          <p:cNvPr id="15" name="Text Placeholder 14"/>
          <p:cNvSpPr>
            <a:spLocks noGrp="1"/>
          </p:cNvSpPr>
          <p:nvPr>
            <p:ph type="body" sz="quarter" idx="16"/>
          </p:nvPr>
        </p:nvSpPr>
        <p:spPr/>
        <p:txBody>
          <a:bodyPr/>
          <a:lstStyle/>
          <a:p>
            <a:r>
              <a:rPr lang="en-AU" dirty="0" smtClean="0"/>
              <a:t>Prostate Cancer Foundation of Australia</a:t>
            </a:r>
            <a:endParaRPr lang="en-AU" dirty="0"/>
          </a:p>
        </p:txBody>
      </p:sp>
      <p:sp>
        <p:nvSpPr>
          <p:cNvPr id="16" name="Text Placeholder 15"/>
          <p:cNvSpPr>
            <a:spLocks noGrp="1"/>
          </p:cNvSpPr>
          <p:nvPr>
            <p:ph type="body" sz="quarter" idx="15"/>
          </p:nvPr>
        </p:nvSpPr>
        <p:spPr/>
        <p:txBody>
          <a:bodyPr/>
          <a:lstStyle/>
          <a:p>
            <a:r>
              <a:rPr lang="en-AU" dirty="0" smtClean="0"/>
              <a:t>Chief Executive Officer</a:t>
            </a:r>
            <a:endParaRPr lang="en-AU" dirty="0"/>
          </a:p>
        </p:txBody>
      </p:sp>
      <p:sp>
        <p:nvSpPr>
          <p:cNvPr id="17" name="Text Placeholder 16"/>
          <p:cNvSpPr>
            <a:spLocks noGrp="1"/>
          </p:cNvSpPr>
          <p:nvPr>
            <p:ph type="body" sz="quarter" idx="14"/>
          </p:nvPr>
        </p:nvSpPr>
        <p:spPr/>
        <p:txBody>
          <a:bodyPr/>
          <a:lstStyle/>
          <a:p>
            <a:r>
              <a:rPr lang="en-AU" dirty="0">
                <a:solidFill>
                  <a:srgbClr val="35A8E3"/>
                </a:solidFill>
                <a:ea typeface="+mj-ea"/>
                <a:cs typeface="Arial"/>
              </a:rPr>
              <a:t>Anthony Lowe</a:t>
            </a:r>
            <a:r>
              <a:rPr lang="en-AU" dirty="0" smtClean="0"/>
              <a:t>	</a:t>
            </a:r>
            <a:endParaRPr lang="en-AU" dirty="0"/>
          </a:p>
        </p:txBody>
      </p:sp>
      <p:sp>
        <p:nvSpPr>
          <p:cNvPr id="18" name="Text Placeholder 17"/>
          <p:cNvSpPr>
            <a:spLocks noGrp="1"/>
          </p:cNvSpPr>
          <p:nvPr>
            <p:ph type="body" sz="quarter" idx="12"/>
          </p:nvPr>
        </p:nvSpPr>
        <p:spPr/>
        <p:txBody>
          <a:bodyPr/>
          <a:lstStyle/>
          <a:p>
            <a:r>
              <a:rPr lang="en-AU" dirty="0" smtClean="0"/>
              <a:t>Cloudmaker Consulting</a:t>
            </a:r>
            <a:endParaRPr lang="en-AU" dirty="0"/>
          </a:p>
        </p:txBody>
      </p:sp>
      <p:sp>
        <p:nvSpPr>
          <p:cNvPr id="19" name="Text Placeholder 18"/>
          <p:cNvSpPr>
            <a:spLocks noGrp="1"/>
          </p:cNvSpPr>
          <p:nvPr>
            <p:ph type="body" sz="quarter" idx="11"/>
          </p:nvPr>
        </p:nvSpPr>
        <p:spPr/>
        <p:txBody>
          <a:bodyPr/>
          <a:lstStyle/>
          <a:p>
            <a:r>
              <a:rPr lang="en-AU" dirty="0" smtClean="0"/>
              <a:t>Director</a:t>
            </a:r>
            <a:endParaRPr lang="en-AU" dirty="0"/>
          </a:p>
        </p:txBody>
      </p:sp>
      <p:sp>
        <p:nvSpPr>
          <p:cNvPr id="20" name="Text Placeholder 19"/>
          <p:cNvSpPr>
            <a:spLocks noGrp="1"/>
          </p:cNvSpPr>
          <p:nvPr>
            <p:ph type="body" sz="quarter" idx="10"/>
          </p:nvPr>
        </p:nvSpPr>
        <p:spPr/>
        <p:txBody>
          <a:bodyPr/>
          <a:lstStyle/>
          <a:p>
            <a:r>
              <a:rPr lang="en-AU" dirty="0">
                <a:solidFill>
                  <a:srgbClr val="35A8E3"/>
                </a:solidFill>
                <a:ea typeface="+mj-ea"/>
                <a:cs typeface="Arial"/>
              </a:rPr>
              <a:t>Sarah Lowe</a:t>
            </a:r>
            <a:r>
              <a:rPr lang="en-AU" dirty="0" smtClean="0"/>
              <a:t>	</a:t>
            </a:r>
            <a:endParaRPr lang="en-AU" dirty="0"/>
          </a:p>
        </p:txBody>
      </p:sp>
      <p:sp>
        <p:nvSpPr>
          <p:cNvPr id="22" name="Title 21"/>
          <p:cNvSpPr>
            <a:spLocks noGrp="1"/>
          </p:cNvSpPr>
          <p:nvPr>
            <p:ph type="ctrTitle"/>
          </p:nvPr>
        </p:nvSpPr>
        <p:spPr/>
        <p:txBody>
          <a:bodyPr/>
          <a:lstStyle/>
          <a:p>
            <a:r>
              <a:rPr lang="en-AU" dirty="0">
                <a:solidFill>
                  <a:srgbClr val="35A8E3"/>
                </a:solidFill>
                <a:ea typeface="+mj-ea"/>
                <a:cs typeface="Arial"/>
              </a:rPr>
              <a:t>Culturally and Linguistically Diverse Communities and Prostate Cancer</a:t>
            </a:r>
          </a:p>
        </p:txBody>
      </p:sp>
    </p:spTree>
    <p:extLst>
      <p:ext uri="{BB962C8B-B14F-4D97-AF65-F5344CB8AC3E}">
        <p14:creationId xmlns:p14="http://schemas.microsoft.com/office/powerpoint/2010/main" val="187452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682396" y="286453"/>
            <a:ext cx="7777392" cy="1002341"/>
          </a:xfrm>
        </p:spPr>
        <p:txBody>
          <a:bodyPr/>
          <a:lstStyle/>
          <a:p>
            <a:r>
              <a:rPr lang="en-AU" sz="2000" dirty="0">
                <a:solidFill>
                  <a:srgbClr val="35A8E3"/>
                </a:solidFill>
                <a:cs typeface="Arial"/>
              </a:rPr>
              <a:t>In 2013 two-thirds of participants in </a:t>
            </a:r>
            <a:r>
              <a:rPr lang="en-US" sz="2000" dirty="0" smtClean="0">
                <a:solidFill>
                  <a:srgbClr val="35A8E3"/>
                </a:solidFill>
                <a:cs typeface="Arial"/>
              </a:rPr>
              <a:t>PCFA’s Community </a:t>
            </a:r>
            <a:r>
              <a:rPr lang="en-US" sz="2000" dirty="0">
                <a:solidFill>
                  <a:srgbClr val="35A8E3"/>
                </a:solidFill>
                <a:cs typeface="Arial"/>
              </a:rPr>
              <a:t>Attitudes </a:t>
            </a:r>
            <a:r>
              <a:rPr lang="en-US" sz="2000" dirty="0" smtClean="0">
                <a:solidFill>
                  <a:srgbClr val="35A8E3"/>
                </a:solidFill>
                <a:cs typeface="Arial"/>
              </a:rPr>
              <a:t>Survey </a:t>
            </a:r>
            <a:r>
              <a:rPr lang="en-US" sz="2000" dirty="0">
                <a:solidFill>
                  <a:srgbClr val="35A8E3"/>
                </a:solidFill>
                <a:cs typeface="Arial"/>
              </a:rPr>
              <a:t>said prostate cancer information should be available in languages other than </a:t>
            </a:r>
            <a:r>
              <a:rPr lang="en-US" sz="2000" dirty="0" smtClean="0">
                <a:solidFill>
                  <a:srgbClr val="35A8E3"/>
                </a:solidFill>
                <a:cs typeface="Arial"/>
              </a:rPr>
              <a:t>English</a:t>
            </a:r>
            <a:r>
              <a:rPr lang="en-US" dirty="0">
                <a:solidFill>
                  <a:srgbClr val="35A8E3"/>
                </a:solidFill>
                <a:cs typeface="Arial"/>
              </a:rPr>
              <a:t/>
            </a:r>
            <a:br>
              <a:rPr lang="en-US" dirty="0">
                <a:solidFill>
                  <a:srgbClr val="35A8E3"/>
                </a:solidFill>
                <a:cs typeface="Arial"/>
              </a:rPr>
            </a:br>
            <a:endParaRPr lang="en-AU" dirty="0"/>
          </a:p>
        </p:txBody>
      </p:sp>
      <p:sp>
        <p:nvSpPr>
          <p:cNvPr id="2" name="Content Placeholder 1"/>
          <p:cNvSpPr>
            <a:spLocks noGrp="1"/>
          </p:cNvSpPr>
          <p:nvPr>
            <p:ph idx="1"/>
          </p:nvPr>
        </p:nvSpPr>
        <p:spPr>
          <a:xfrm>
            <a:off x="682625" y="1618619"/>
            <a:ext cx="3855526" cy="2663825"/>
          </a:xfrm>
        </p:spPr>
        <p:txBody>
          <a:bodyPr/>
          <a:lstStyle/>
          <a:p>
            <a:pPr lvl="1" indent="-90000">
              <a:buClr>
                <a:srgbClr val="35A8E3"/>
              </a:buClr>
              <a:buSzPct val="100000"/>
              <a:buFont typeface="Arial"/>
              <a:buChar char="•"/>
            </a:pPr>
            <a:r>
              <a:rPr lang="en-US" sz="1200" dirty="0" smtClean="0">
                <a:solidFill>
                  <a:srgbClr val="404040"/>
                </a:solidFill>
                <a:cs typeface="Arial"/>
              </a:rPr>
              <a:t>It is estimated </a:t>
            </a:r>
            <a:r>
              <a:rPr lang="en-US" sz="1200" dirty="0">
                <a:solidFill>
                  <a:srgbClr val="404040"/>
                </a:solidFill>
                <a:cs typeface="Arial"/>
              </a:rPr>
              <a:t>that 15%* of prostate cancer diagnoses </a:t>
            </a:r>
            <a:r>
              <a:rPr lang="en-US" sz="1200" dirty="0" smtClean="0">
                <a:solidFill>
                  <a:srgbClr val="404040"/>
                </a:solidFill>
                <a:cs typeface="Arial"/>
              </a:rPr>
              <a:t>are in </a:t>
            </a:r>
            <a:r>
              <a:rPr lang="en-US" sz="1200" dirty="0">
                <a:solidFill>
                  <a:srgbClr val="404040"/>
                </a:solidFill>
                <a:cs typeface="Arial"/>
              </a:rPr>
              <a:t>men </a:t>
            </a:r>
            <a:r>
              <a:rPr lang="en-US" sz="1200" dirty="0" smtClean="0">
                <a:solidFill>
                  <a:srgbClr val="404040"/>
                </a:solidFill>
                <a:cs typeface="Arial"/>
              </a:rPr>
              <a:t>from </a:t>
            </a:r>
            <a:r>
              <a:rPr lang="en-US" sz="1200" dirty="0">
                <a:solidFill>
                  <a:srgbClr val="404040"/>
                </a:solidFill>
                <a:cs typeface="Arial"/>
              </a:rPr>
              <a:t>culturally and linguistically diverse backgrounds </a:t>
            </a:r>
            <a:br>
              <a:rPr lang="en-US" sz="1200" dirty="0">
                <a:solidFill>
                  <a:srgbClr val="404040"/>
                </a:solidFill>
                <a:cs typeface="Arial"/>
              </a:rPr>
            </a:br>
            <a:r>
              <a:rPr lang="en-US" sz="1200" dirty="0">
                <a:solidFill>
                  <a:srgbClr val="404040"/>
                </a:solidFill>
                <a:cs typeface="Arial"/>
              </a:rPr>
              <a:t>(≈3,300 diagnoses annually)</a:t>
            </a:r>
            <a:br>
              <a:rPr lang="en-US" sz="1200" dirty="0">
                <a:solidFill>
                  <a:srgbClr val="404040"/>
                </a:solidFill>
                <a:cs typeface="Arial"/>
              </a:rPr>
            </a:br>
            <a:endParaRPr lang="en-US" sz="1200" dirty="0">
              <a:solidFill>
                <a:srgbClr val="404040"/>
              </a:solidFill>
              <a:cs typeface="Arial"/>
            </a:endParaRPr>
          </a:p>
          <a:p>
            <a:pPr lvl="1" indent="-90000">
              <a:buClr>
                <a:srgbClr val="35A8E3"/>
              </a:buClr>
              <a:buSzPct val="100000"/>
              <a:buFont typeface="Arial"/>
              <a:buChar char="•"/>
            </a:pPr>
            <a:r>
              <a:rPr lang="en-US" sz="1200" dirty="0">
                <a:solidFill>
                  <a:srgbClr val="404040"/>
                </a:solidFill>
                <a:cs typeface="Arial"/>
              </a:rPr>
              <a:t>Yet very little is currently known about the specific prostate cancer information and support needs of their </a:t>
            </a:r>
            <a:r>
              <a:rPr lang="en-US" sz="1200" dirty="0" smtClean="0">
                <a:solidFill>
                  <a:srgbClr val="404040"/>
                </a:solidFill>
                <a:cs typeface="Arial"/>
              </a:rPr>
              <a:t>communities</a:t>
            </a:r>
          </a:p>
          <a:p>
            <a:pPr lvl="1" indent="-90000">
              <a:buClr>
                <a:srgbClr val="35A8E3"/>
              </a:buClr>
              <a:buSzPct val="100000"/>
              <a:buFont typeface="Arial"/>
              <a:buChar char="•"/>
            </a:pPr>
            <a:endParaRPr lang="en-US" sz="1200" dirty="0">
              <a:solidFill>
                <a:srgbClr val="404040"/>
              </a:solidFill>
              <a:cs typeface="Arial"/>
            </a:endParaRPr>
          </a:p>
          <a:p>
            <a:pPr marL="126000" lvl="1">
              <a:buClr>
                <a:srgbClr val="35A8E3"/>
              </a:buClr>
              <a:buSzPct val="100000"/>
            </a:pPr>
            <a:r>
              <a:rPr lang="en-US" sz="1000" b="1" dirty="0">
                <a:solidFill>
                  <a:srgbClr val="404040"/>
                </a:solidFill>
                <a:cs typeface="Arial"/>
              </a:rPr>
              <a:t>* NSW Central Cancer Registry data 2004 - 2008</a:t>
            </a:r>
          </a:p>
          <a:p>
            <a:pPr marL="126000" lvl="1">
              <a:buClr>
                <a:srgbClr val="35A8E3"/>
              </a:buClr>
              <a:buSzPct val="100000"/>
            </a:pPr>
            <a:endParaRPr lang="en-US" sz="1200" dirty="0">
              <a:solidFill>
                <a:srgbClr val="404040"/>
              </a:solidFill>
              <a:cs typeface="Arial"/>
            </a:endParaRPr>
          </a:p>
          <a:p>
            <a:endParaRPr lang="en-US" dirty="0"/>
          </a:p>
        </p:txBody>
      </p:sp>
      <p:pic>
        <p:nvPicPr>
          <p:cNvPr id="6" name="Picture 2" descr="C:\Users\alowe\Pictures\2014 Community Attitudes Survey\Ten Most Commonly Suggested Languag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260" y="1859646"/>
            <a:ext cx="3578549" cy="2364211"/>
          </a:xfrm>
          <a:prstGeom prst="rect">
            <a:avLst/>
          </a:prstGeom>
          <a:noFill/>
          <a:extLst>
            <a:ext uri="{909E8E84-426E-40dd-AFC4-6F175D3DCCD1}">
              <a14:hiddenFill xmlns="" xmlns:a14="http://schemas.microsoft.com/office/drawing/2010/main">
                <a:solidFill>
                  <a:srgbClr val="FFFFFF"/>
                </a:solidFill>
              </a14:hiddenFill>
            </a:ext>
          </a:extLst>
        </p:spPr>
      </p:pic>
      <p:sp>
        <p:nvSpPr>
          <p:cNvPr id="7" name="TextBox 6"/>
          <p:cNvSpPr txBox="1"/>
          <p:nvPr/>
        </p:nvSpPr>
        <p:spPr>
          <a:xfrm>
            <a:off x="5190225" y="1457567"/>
            <a:ext cx="3549928" cy="451850"/>
          </a:xfrm>
          <a:prstGeom prst="rect">
            <a:avLst/>
          </a:prstGeom>
          <a:noFill/>
        </p:spPr>
        <p:txBody>
          <a:bodyPr wrap="square" rIns="144000" bIns="36000" numCol="1" spcCol="360000" rtlCol="0">
            <a:spAutoFit/>
          </a:bodyPr>
          <a:lstStyle/>
          <a:p>
            <a:r>
              <a:rPr lang="en-US" sz="1200" b="1" dirty="0" smtClean="0">
                <a:solidFill>
                  <a:srgbClr val="35A8E3"/>
                </a:solidFill>
                <a:latin typeface="Arial"/>
                <a:cs typeface="Arial"/>
              </a:rPr>
              <a:t>Ten most commonly suggested languages </a:t>
            </a:r>
            <a:br>
              <a:rPr lang="en-US" sz="1200" b="1" dirty="0" smtClean="0">
                <a:solidFill>
                  <a:srgbClr val="35A8E3"/>
                </a:solidFill>
                <a:latin typeface="Arial"/>
                <a:cs typeface="Arial"/>
              </a:rPr>
            </a:br>
            <a:r>
              <a:rPr lang="en-US" sz="1200" b="1" dirty="0" smtClean="0">
                <a:solidFill>
                  <a:srgbClr val="35A8E3"/>
                </a:solidFill>
                <a:latin typeface="Arial"/>
                <a:cs typeface="Arial"/>
              </a:rPr>
              <a:t>in 2013 Survey</a:t>
            </a:r>
            <a:endParaRPr lang="en-US" sz="1200" dirty="0" smtClean="0">
              <a:solidFill>
                <a:schemeClr val="bg1">
                  <a:lumMod val="65000"/>
                </a:schemeClr>
              </a:solidFill>
              <a:latin typeface="Arial"/>
              <a:cs typeface="Arial"/>
            </a:endParaRPr>
          </a:p>
        </p:txBody>
      </p:sp>
    </p:spTree>
    <p:extLst>
      <p:ext uri="{BB962C8B-B14F-4D97-AF65-F5344CB8AC3E}">
        <p14:creationId xmlns:p14="http://schemas.microsoft.com/office/powerpoint/2010/main" val="48771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96636" y="1195095"/>
            <a:ext cx="7412182" cy="3446178"/>
          </a:xfrm>
        </p:spPr>
        <p:txBody>
          <a:bodyPr/>
          <a:lstStyle/>
          <a:p>
            <a:pPr>
              <a:lnSpc>
                <a:spcPct val="100000"/>
              </a:lnSpc>
              <a:buClr>
                <a:srgbClr val="00B0F0"/>
              </a:buClr>
            </a:pPr>
            <a:r>
              <a:rPr lang="en-US" sz="1200" dirty="0" smtClean="0"/>
              <a:t>Whilst it is known that CALD communities typically prefer information in their first language, prior to this pilot study there was no research specifically relating to prostate cancer and CALD communities</a:t>
            </a:r>
            <a:br>
              <a:rPr lang="en-US" sz="1200" dirty="0" smtClean="0"/>
            </a:br>
            <a:r>
              <a:rPr lang="en-US" sz="1200" dirty="0" smtClean="0"/>
              <a:t/>
            </a:r>
            <a:br>
              <a:rPr lang="en-US" sz="1200" dirty="0" smtClean="0"/>
            </a:br>
            <a:r>
              <a:rPr lang="en-US" sz="1200" b="1" dirty="0" smtClean="0"/>
              <a:t>Research Questions</a:t>
            </a:r>
            <a:endParaRPr lang="en-US" sz="1200" b="1" dirty="0"/>
          </a:p>
          <a:p>
            <a:pPr marL="285750" indent="-285750">
              <a:lnSpc>
                <a:spcPct val="100000"/>
              </a:lnSpc>
              <a:buClr>
                <a:srgbClr val="00B0F0"/>
              </a:buClr>
              <a:buFont typeface="Arial" charset="0"/>
              <a:buChar char="•"/>
            </a:pPr>
            <a:r>
              <a:rPr lang="en-US" sz="1200" dirty="0" smtClean="0"/>
              <a:t>What </a:t>
            </a:r>
            <a:r>
              <a:rPr lang="en-US" sz="1200" dirty="0"/>
              <a:t>are the attitudes and experiences towards prostate cancer of men in each of these communities?</a:t>
            </a:r>
          </a:p>
          <a:p>
            <a:pPr marL="285750" indent="-285750">
              <a:lnSpc>
                <a:spcPct val="100000"/>
              </a:lnSpc>
              <a:buClr>
                <a:srgbClr val="00B0F0"/>
              </a:buClr>
              <a:buFont typeface="Arial" charset="0"/>
              <a:buChar char="•"/>
            </a:pPr>
            <a:r>
              <a:rPr lang="en-US" sz="1200" dirty="0" smtClean="0"/>
              <a:t>Would resources in the five languages be of value to their respective communities?</a:t>
            </a:r>
          </a:p>
          <a:p>
            <a:pPr marL="285750" indent="-285750">
              <a:lnSpc>
                <a:spcPct val="100000"/>
              </a:lnSpc>
              <a:buClr>
                <a:srgbClr val="00B0F0"/>
              </a:buClr>
              <a:buFont typeface="Arial" charset="0"/>
              <a:buChar char="•"/>
            </a:pPr>
            <a:r>
              <a:rPr lang="en-US" sz="1200" dirty="0" smtClean="0"/>
              <a:t>Is it culturally acceptable to present information on prostate cancer?</a:t>
            </a:r>
          </a:p>
          <a:p>
            <a:pPr marL="285750" indent="-285750">
              <a:lnSpc>
                <a:spcPct val="100000"/>
              </a:lnSpc>
              <a:buClr>
                <a:srgbClr val="00B0F0"/>
              </a:buClr>
              <a:buFont typeface="Arial" charset="0"/>
              <a:buChar char="•"/>
            </a:pPr>
            <a:r>
              <a:rPr lang="en-US" sz="1200" dirty="0" smtClean="0"/>
              <a:t>Is it culturally acceptable to use diagrams of the male reproductive system?</a:t>
            </a:r>
          </a:p>
          <a:p>
            <a:pPr marL="285750" indent="-285750">
              <a:lnSpc>
                <a:spcPct val="100000"/>
              </a:lnSpc>
              <a:buClr>
                <a:srgbClr val="00B0F0"/>
              </a:buClr>
              <a:buFont typeface="Arial" charset="0"/>
              <a:buChar char="•"/>
            </a:pPr>
            <a:r>
              <a:rPr lang="en-US" sz="1200" dirty="0" smtClean="0"/>
              <a:t>Do CALD communities require different information from the general community?</a:t>
            </a:r>
            <a:endParaRPr lang="en-US" sz="1200" dirty="0"/>
          </a:p>
          <a:p>
            <a:pPr>
              <a:buClr>
                <a:srgbClr val="00B0F0"/>
              </a:buClr>
            </a:pPr>
            <a:r>
              <a:rPr lang="en-US" sz="1200" dirty="0" smtClean="0">
                <a:solidFill>
                  <a:srgbClr val="404040"/>
                </a:solidFill>
                <a:cs typeface="Arial"/>
              </a:rPr>
              <a:t>The research findings were used to adapt </a:t>
            </a:r>
            <a:r>
              <a:rPr lang="en-US" sz="1200" dirty="0">
                <a:solidFill>
                  <a:srgbClr val="404040"/>
                </a:solidFill>
                <a:cs typeface="Arial"/>
              </a:rPr>
              <a:t>and guide translation of three key </a:t>
            </a:r>
            <a:r>
              <a:rPr lang="en-US" sz="1200" dirty="0" smtClean="0">
                <a:solidFill>
                  <a:srgbClr val="404040"/>
                </a:solidFill>
                <a:cs typeface="Arial"/>
              </a:rPr>
              <a:t>English language prostate </a:t>
            </a:r>
            <a:r>
              <a:rPr lang="en-US" sz="1200" dirty="0">
                <a:solidFill>
                  <a:srgbClr val="404040"/>
                </a:solidFill>
                <a:cs typeface="Arial"/>
              </a:rPr>
              <a:t>cancer </a:t>
            </a:r>
            <a:r>
              <a:rPr lang="en-US" sz="1200" dirty="0" smtClean="0">
                <a:solidFill>
                  <a:srgbClr val="404040"/>
                </a:solidFill>
                <a:cs typeface="Arial"/>
              </a:rPr>
              <a:t>resources</a:t>
            </a:r>
            <a:endParaRPr lang="en-US" sz="1200" dirty="0" smtClean="0"/>
          </a:p>
          <a:p>
            <a:pPr marL="285750" indent="-285750">
              <a:buFont typeface="Arial" charset="0"/>
              <a:buChar char="•"/>
            </a:pPr>
            <a:endParaRPr lang="en-US" dirty="0"/>
          </a:p>
        </p:txBody>
      </p:sp>
      <p:sp>
        <p:nvSpPr>
          <p:cNvPr id="6" name="Title 1"/>
          <p:cNvSpPr txBox="1">
            <a:spLocks noGrp="1"/>
          </p:cNvSpPr>
          <p:nvPr>
            <p:ph type="title"/>
          </p:nvPr>
        </p:nvSpPr>
        <p:spPr>
          <a:xfrm>
            <a:off x="682625" y="130747"/>
            <a:ext cx="7777163" cy="10360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a:solidFill>
                  <a:srgbClr val="35A8E3"/>
                </a:solidFill>
                <a:cs typeface="Arial"/>
              </a:rPr>
              <a:t>In 2014 PCFA decided to conduct research </a:t>
            </a:r>
            <a:r>
              <a:rPr lang="en-US" sz="2000" b="1" dirty="0" smtClean="0">
                <a:solidFill>
                  <a:srgbClr val="35A8E3"/>
                </a:solidFill>
                <a:cs typeface="Arial"/>
              </a:rPr>
              <a:t>amongst </a:t>
            </a:r>
            <a:r>
              <a:rPr lang="en-US" sz="2000" b="1" dirty="0">
                <a:solidFill>
                  <a:srgbClr val="35A8E3"/>
                </a:solidFill>
                <a:cs typeface="Arial"/>
              </a:rPr>
              <a:t>men </a:t>
            </a:r>
            <a:r>
              <a:rPr lang="en-AU" sz="2000" b="1" dirty="0">
                <a:solidFill>
                  <a:srgbClr val="35A8E3"/>
                </a:solidFill>
                <a:cs typeface="Arial"/>
              </a:rPr>
              <a:t>whose</a:t>
            </a:r>
            <a:r>
              <a:rPr lang="en-US" sz="2000" b="1" dirty="0">
                <a:solidFill>
                  <a:srgbClr val="35A8E3"/>
                </a:solidFill>
                <a:cs typeface="Arial"/>
              </a:rPr>
              <a:t> first language is Arabic, Chinese, Greek, Italian or Vietnamese</a:t>
            </a:r>
            <a:endParaRPr lang="en-US" sz="2000" b="1" dirty="0">
              <a:solidFill>
                <a:srgbClr val="35A8E3"/>
              </a:solidFill>
              <a:latin typeface="Arial"/>
              <a:cs typeface="Arial"/>
            </a:endParaRPr>
          </a:p>
        </p:txBody>
      </p:sp>
    </p:spTree>
    <p:extLst>
      <p:ext uri="{BB962C8B-B14F-4D97-AF65-F5344CB8AC3E}">
        <p14:creationId xmlns:p14="http://schemas.microsoft.com/office/powerpoint/2010/main" val="294702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682625" y="1196536"/>
            <a:ext cx="3709988" cy="2873478"/>
          </a:xfrm>
        </p:spPr>
        <p:txBody>
          <a:bodyPr/>
          <a:lstStyle/>
          <a:p>
            <a:pPr marL="367200" lvl="1">
              <a:spcAft>
                <a:spcPts val="600"/>
              </a:spcAft>
              <a:buClr>
                <a:srgbClr val="35A8E3"/>
              </a:buClr>
              <a:buSzPct val="100000"/>
            </a:pPr>
            <a:r>
              <a:rPr lang="en-US" sz="1200" b="1" dirty="0">
                <a:solidFill>
                  <a:srgbClr val="35A8E3"/>
                </a:solidFill>
                <a:cs typeface="Arial"/>
              </a:rPr>
              <a:t>Quantitative</a:t>
            </a:r>
          </a:p>
          <a:p>
            <a:pPr lvl="1" indent="-90000">
              <a:spcAft>
                <a:spcPts val="600"/>
              </a:spcAft>
              <a:buClr>
                <a:srgbClr val="35A8E3"/>
              </a:buClr>
              <a:buSzPct val="100000"/>
              <a:buFont typeface="Arial"/>
              <a:buChar char="•"/>
            </a:pPr>
            <a:r>
              <a:rPr lang="en-US" sz="1200" dirty="0">
                <a:solidFill>
                  <a:srgbClr val="404040"/>
                </a:solidFill>
                <a:cs typeface="Arial"/>
              </a:rPr>
              <a:t>256 men aged 40 and over participated in the survey (approximately 50 men from each of the five languages)</a:t>
            </a:r>
          </a:p>
          <a:p>
            <a:pPr lvl="1" indent="-90000">
              <a:spcAft>
                <a:spcPts val="600"/>
              </a:spcAft>
              <a:buClr>
                <a:srgbClr val="35A8E3"/>
              </a:buClr>
              <a:buSzPct val="100000"/>
              <a:buFont typeface="Arial"/>
              <a:buChar char="•"/>
            </a:pPr>
            <a:r>
              <a:rPr lang="en-US" sz="1200" dirty="0">
                <a:solidFill>
                  <a:srgbClr val="404040"/>
                </a:solidFill>
                <a:cs typeface="Arial"/>
              </a:rPr>
              <a:t>Data collected in February and March 2014</a:t>
            </a:r>
          </a:p>
          <a:p>
            <a:pPr lvl="1" indent="-90000">
              <a:buClr>
                <a:srgbClr val="35A8E3"/>
              </a:buClr>
              <a:buSzPct val="100000"/>
              <a:buFont typeface="Arial"/>
              <a:buChar char="•"/>
            </a:pPr>
            <a:r>
              <a:rPr lang="en-US" sz="1200" dirty="0">
                <a:solidFill>
                  <a:srgbClr val="404040"/>
                </a:solidFill>
                <a:cs typeface="Arial"/>
              </a:rPr>
              <a:t>Survey translated into five </a:t>
            </a:r>
            <a:r>
              <a:rPr lang="en-US" sz="1200" dirty="0" smtClean="0">
                <a:solidFill>
                  <a:srgbClr val="404040"/>
                </a:solidFill>
                <a:cs typeface="Arial"/>
              </a:rPr>
              <a:t>languages</a:t>
            </a:r>
            <a:endParaRPr lang="en-US" sz="1200" b="1" dirty="0">
              <a:solidFill>
                <a:srgbClr val="35A8E3"/>
              </a:solidFill>
              <a:cs typeface="Arial"/>
            </a:endParaRPr>
          </a:p>
          <a:p>
            <a:pPr marL="367200" lvl="1">
              <a:spcAft>
                <a:spcPts val="600"/>
              </a:spcAft>
              <a:buClr>
                <a:srgbClr val="35A8E3"/>
              </a:buClr>
              <a:buSzPct val="100000"/>
            </a:pPr>
            <a:r>
              <a:rPr lang="en-US" sz="1200" b="1" dirty="0">
                <a:solidFill>
                  <a:srgbClr val="35A8E3"/>
                </a:solidFill>
                <a:cs typeface="Arial"/>
              </a:rPr>
              <a:t>Qualitative</a:t>
            </a:r>
          </a:p>
          <a:p>
            <a:pPr lvl="1" indent="-90000">
              <a:spcAft>
                <a:spcPts val="600"/>
              </a:spcAft>
              <a:buClr>
                <a:srgbClr val="35A8E3"/>
              </a:buClr>
              <a:buSzPct val="100000"/>
              <a:buFont typeface="Arial"/>
              <a:buChar char="•"/>
            </a:pPr>
            <a:r>
              <a:rPr lang="en-US" sz="1200" dirty="0">
                <a:solidFill>
                  <a:srgbClr val="404040"/>
                </a:solidFill>
                <a:cs typeface="Arial"/>
              </a:rPr>
              <a:t>Five in-language mini focus groups (four men from each </a:t>
            </a:r>
            <a:r>
              <a:rPr lang="en-AU" sz="1200" dirty="0">
                <a:solidFill>
                  <a:srgbClr val="404040"/>
                </a:solidFill>
                <a:cs typeface="Arial"/>
              </a:rPr>
              <a:t>of</a:t>
            </a:r>
            <a:r>
              <a:rPr lang="en-US" sz="1200" dirty="0">
                <a:solidFill>
                  <a:srgbClr val="404040"/>
                </a:solidFill>
                <a:cs typeface="Arial"/>
              </a:rPr>
              <a:t> the five languages</a:t>
            </a:r>
            <a:r>
              <a:rPr lang="en-US" sz="1200" dirty="0" smtClean="0">
                <a:solidFill>
                  <a:srgbClr val="404040"/>
                </a:solidFill>
                <a:cs typeface="Arial"/>
              </a:rPr>
              <a:t>)</a:t>
            </a:r>
            <a:endParaRPr lang="en-US" sz="1200" dirty="0">
              <a:solidFill>
                <a:srgbClr val="404040"/>
              </a:solidFill>
              <a:cs typeface="Arial"/>
            </a:endParaRPr>
          </a:p>
        </p:txBody>
      </p:sp>
      <p:pic>
        <p:nvPicPr>
          <p:cNvPr id="9" name="Picture 8" descr="Graph 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5079" y="1461888"/>
            <a:ext cx="2791823" cy="2663989"/>
          </a:xfrm>
          <a:prstGeom prst="rect">
            <a:avLst/>
          </a:prstGeom>
        </p:spPr>
      </p:pic>
      <p:sp>
        <p:nvSpPr>
          <p:cNvPr id="10" name="TextBox 9"/>
          <p:cNvSpPr txBox="1"/>
          <p:nvPr/>
        </p:nvSpPr>
        <p:spPr>
          <a:xfrm>
            <a:off x="5527477" y="971324"/>
            <a:ext cx="3100621" cy="451850"/>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Distribution of participants by age </a:t>
            </a:r>
            <a:r>
              <a:rPr lang="en-US" sz="1200" b="1" dirty="0" smtClean="0">
                <a:solidFill>
                  <a:srgbClr val="35A8E3"/>
                </a:solidFill>
                <a:latin typeface="Arial"/>
                <a:cs typeface="Arial"/>
              </a:rPr>
              <a:t/>
            </a:r>
            <a:br>
              <a:rPr lang="en-US" sz="1200" b="1" dirty="0" smtClean="0">
                <a:solidFill>
                  <a:srgbClr val="35A8E3"/>
                </a:solidFill>
                <a:latin typeface="Arial"/>
                <a:cs typeface="Arial"/>
              </a:rPr>
            </a:br>
            <a:r>
              <a:rPr lang="en-US" sz="1200" b="1" dirty="0" smtClean="0">
                <a:solidFill>
                  <a:srgbClr val="35A8E3"/>
                </a:solidFill>
                <a:latin typeface="Arial"/>
                <a:cs typeface="Arial"/>
              </a:rPr>
              <a:t>and language – quantitative phase</a:t>
            </a:r>
            <a:endParaRPr lang="en-US" sz="1200" b="1" dirty="0">
              <a:solidFill>
                <a:srgbClr val="35A8E3"/>
              </a:solidFill>
              <a:latin typeface="Arial"/>
              <a:cs typeface="Arial"/>
            </a:endParaRPr>
          </a:p>
        </p:txBody>
      </p:sp>
      <p:sp>
        <p:nvSpPr>
          <p:cNvPr id="7" name="Title 1"/>
          <p:cNvSpPr>
            <a:spLocks noGrp="1"/>
          </p:cNvSpPr>
          <p:nvPr>
            <p:ph type="title"/>
          </p:nvPr>
        </p:nvSpPr>
        <p:spPr>
          <a:xfrm>
            <a:off x="682396" y="407861"/>
            <a:ext cx="7777392" cy="388128"/>
          </a:xfrm>
        </p:spPr>
        <p:txBody>
          <a:bodyPr/>
          <a:lstStyle/>
          <a:p>
            <a:r>
              <a:rPr lang="en-US" sz="2000" dirty="0">
                <a:solidFill>
                  <a:srgbClr val="35A8E3"/>
                </a:solidFill>
                <a:cs typeface="Arial"/>
              </a:rPr>
              <a:t>Methodology</a:t>
            </a:r>
          </a:p>
        </p:txBody>
      </p:sp>
    </p:spTree>
    <p:extLst>
      <p:ext uri="{BB962C8B-B14F-4D97-AF65-F5344CB8AC3E}">
        <p14:creationId xmlns:p14="http://schemas.microsoft.com/office/powerpoint/2010/main" val="1854388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184150"/>
            <a:ext cx="7777163" cy="982663"/>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nSpc>
                <a:spcPct val="90000"/>
              </a:lnSpc>
            </a:pPr>
            <a:r>
              <a:rPr lang="en-US" sz="2000" b="1" dirty="0">
                <a:solidFill>
                  <a:srgbClr val="35A8E3"/>
                </a:solidFill>
                <a:latin typeface="Arial"/>
                <a:cs typeface="Arial"/>
              </a:rPr>
              <a:t>Forty-eight (48%) of participants </a:t>
            </a:r>
            <a:r>
              <a:rPr lang="en-US" sz="2000" b="1" dirty="0" smtClean="0">
                <a:solidFill>
                  <a:srgbClr val="35A8E3"/>
                </a:solidFill>
                <a:latin typeface="Arial"/>
                <a:cs typeface="Arial"/>
              </a:rPr>
              <a:t>identified </a:t>
            </a:r>
            <a:r>
              <a:rPr lang="en-US" sz="2000" b="1" dirty="0">
                <a:solidFill>
                  <a:srgbClr val="35A8E3"/>
                </a:solidFill>
                <a:latin typeface="Arial"/>
                <a:cs typeface="Arial"/>
              </a:rPr>
              <a:t>prostate cancer as the </a:t>
            </a:r>
            <a:r>
              <a:rPr lang="en-US" sz="2000" b="1" dirty="0" smtClean="0">
                <a:solidFill>
                  <a:srgbClr val="35A8E3"/>
                </a:solidFill>
                <a:latin typeface="Arial"/>
                <a:cs typeface="Arial"/>
              </a:rPr>
              <a:t>single </a:t>
            </a:r>
            <a:r>
              <a:rPr lang="en-US" sz="2000" b="1" dirty="0">
                <a:solidFill>
                  <a:srgbClr val="35A8E3"/>
                </a:solidFill>
                <a:latin typeface="Arial"/>
                <a:cs typeface="Arial"/>
              </a:rPr>
              <a:t>most important disease facing </a:t>
            </a:r>
            <a:r>
              <a:rPr lang="en-US" sz="2000" b="1" dirty="0" smtClean="0">
                <a:solidFill>
                  <a:srgbClr val="35A8E3"/>
                </a:solidFill>
                <a:latin typeface="Arial"/>
                <a:cs typeface="Arial"/>
              </a:rPr>
              <a:t>men </a:t>
            </a:r>
            <a:r>
              <a:rPr lang="en-US" sz="2000" b="1" dirty="0">
                <a:solidFill>
                  <a:srgbClr val="35A8E3"/>
                </a:solidFill>
                <a:latin typeface="Arial"/>
                <a:cs typeface="Arial"/>
              </a:rPr>
              <a:t>followed </a:t>
            </a:r>
            <a:r>
              <a:rPr lang="en-US" sz="2000" b="1" dirty="0" smtClean="0">
                <a:solidFill>
                  <a:srgbClr val="35A8E3"/>
                </a:solidFill>
                <a:latin typeface="Arial"/>
                <a:cs typeface="Arial"/>
              </a:rPr>
              <a:t>by </a:t>
            </a:r>
            <a:r>
              <a:rPr lang="en-US" sz="2000" b="1" dirty="0">
                <a:solidFill>
                  <a:srgbClr val="35A8E3"/>
                </a:solidFill>
                <a:latin typeface="Arial"/>
                <a:cs typeface="Arial"/>
              </a:rPr>
              <a:t>heart disease (22</a:t>
            </a:r>
            <a:r>
              <a:rPr lang="en-US" sz="2000" b="1" dirty="0" smtClean="0">
                <a:solidFill>
                  <a:srgbClr val="35A8E3"/>
                </a:solidFill>
                <a:latin typeface="Arial"/>
                <a:cs typeface="Arial"/>
              </a:rPr>
              <a:t>%)</a:t>
            </a:r>
            <a:endParaRPr lang="en-US" sz="2000" b="1" dirty="0">
              <a:solidFill>
                <a:srgbClr val="35A8E3"/>
              </a:solidFill>
              <a:latin typeface="Arial"/>
              <a:cs typeface="Arial"/>
            </a:endParaRPr>
          </a:p>
        </p:txBody>
      </p:sp>
      <p:pic>
        <p:nvPicPr>
          <p:cNvPr id="8" name="Picture 3" descr="C:\Users\alowe\Pictures\2014 Community Attitudes Survey\Most Important Health Issue Facing Me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353" y="1632111"/>
            <a:ext cx="3600213" cy="1431968"/>
          </a:xfrm>
          <a:prstGeom prst="rect">
            <a:avLst/>
          </a:prstGeom>
          <a:noFill/>
          <a:extLst>
            <a:ext uri="{909E8E84-426E-40dd-AFC4-6F175D3DCCD1}">
              <a14:hiddenFill xmlns="" xmlns:a14="http://schemas.microsoft.com/office/drawing/2010/main">
                <a:solidFill>
                  <a:srgbClr val="FFFFFF"/>
                </a:solidFill>
              </a14:hiddenFill>
            </a:ext>
          </a:extLst>
        </p:spPr>
      </p:pic>
      <p:sp>
        <p:nvSpPr>
          <p:cNvPr id="11" name="TextBox 10"/>
          <p:cNvSpPr txBox="1"/>
          <p:nvPr/>
        </p:nvSpPr>
        <p:spPr>
          <a:xfrm>
            <a:off x="815757" y="1163211"/>
            <a:ext cx="3458091" cy="451850"/>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Prostate cancer as the single most important </a:t>
            </a:r>
            <a:r>
              <a:rPr lang="en-US" sz="1200" b="1" dirty="0" smtClean="0">
                <a:solidFill>
                  <a:srgbClr val="35A8E3"/>
                </a:solidFill>
                <a:latin typeface="Arial"/>
                <a:cs typeface="Arial"/>
              </a:rPr>
              <a:t>health </a:t>
            </a:r>
            <a:r>
              <a:rPr lang="en-US" sz="1200" b="1" dirty="0">
                <a:solidFill>
                  <a:srgbClr val="35A8E3"/>
                </a:solidFill>
                <a:latin typeface="Arial"/>
                <a:cs typeface="Arial"/>
              </a:rPr>
              <a:t>issue facing men</a:t>
            </a:r>
          </a:p>
        </p:txBody>
      </p:sp>
      <p:sp>
        <p:nvSpPr>
          <p:cNvPr id="2" name="Rectangle 1"/>
          <p:cNvSpPr/>
          <p:nvPr/>
        </p:nvSpPr>
        <p:spPr>
          <a:xfrm>
            <a:off x="793422" y="3122396"/>
            <a:ext cx="3466059" cy="1117229"/>
          </a:xfrm>
          <a:prstGeom prst="rect">
            <a:avLst/>
          </a:prstGeom>
        </p:spPr>
        <p:txBody>
          <a:bodyPr wrap="square">
            <a:spAutoFit/>
          </a:bodyPr>
          <a:lstStyle/>
          <a:p>
            <a:pPr indent="-90000">
              <a:buClr>
                <a:srgbClr val="35A8E3"/>
              </a:buClr>
              <a:buSzPct val="100000"/>
            </a:pPr>
            <a:r>
              <a:rPr lang="en-US" sz="1200" b="1" dirty="0">
                <a:solidFill>
                  <a:srgbClr val="404040"/>
                </a:solidFill>
                <a:cs typeface="Arial"/>
              </a:rPr>
              <a:t>“Yes, prostate cancer is a serious problem for everybody, </a:t>
            </a:r>
            <a:r>
              <a:rPr lang="en-US" sz="1200" b="1" dirty="0" smtClean="0">
                <a:solidFill>
                  <a:srgbClr val="404040"/>
                </a:solidFill>
                <a:cs typeface="Arial"/>
              </a:rPr>
              <a:t>not </a:t>
            </a:r>
            <a:r>
              <a:rPr lang="en-US" sz="1200" b="1" dirty="0">
                <a:solidFill>
                  <a:srgbClr val="404040"/>
                </a:solidFill>
                <a:cs typeface="Arial"/>
              </a:rPr>
              <a:t>just the Italian community.”</a:t>
            </a:r>
            <a:endParaRPr lang="en-US" sz="1200" i="1" dirty="0">
              <a:solidFill>
                <a:srgbClr val="404040"/>
              </a:solidFill>
              <a:cs typeface="Arial"/>
            </a:endParaRPr>
          </a:p>
          <a:p>
            <a:pPr indent="-90000">
              <a:lnSpc>
                <a:spcPct val="130000"/>
              </a:lnSpc>
              <a:buClr>
                <a:srgbClr val="35A8E3"/>
              </a:buClr>
              <a:buSzPct val="100000"/>
            </a:pPr>
            <a:r>
              <a:rPr lang="en-US" sz="1200" i="1" dirty="0">
                <a:solidFill>
                  <a:srgbClr val="404040"/>
                </a:solidFill>
                <a:cs typeface="Arial"/>
              </a:rPr>
              <a:t>(72-year-old </a:t>
            </a:r>
            <a:r>
              <a:rPr lang="en-US" sz="1200" i="1" dirty="0" err="1">
                <a:solidFill>
                  <a:srgbClr val="404040"/>
                </a:solidFill>
                <a:cs typeface="Arial"/>
              </a:rPr>
              <a:t>Haberfield</a:t>
            </a:r>
            <a:r>
              <a:rPr lang="en-US" sz="1200" i="1" dirty="0">
                <a:solidFill>
                  <a:srgbClr val="404040"/>
                </a:solidFill>
                <a:cs typeface="Arial"/>
              </a:rPr>
              <a:t> man born in Italy, who has lived </a:t>
            </a:r>
            <a:r>
              <a:rPr lang="en-US" sz="1200" i="1" dirty="0" smtClean="0">
                <a:solidFill>
                  <a:srgbClr val="404040"/>
                </a:solidFill>
                <a:cs typeface="Arial"/>
              </a:rPr>
              <a:t>in </a:t>
            </a:r>
            <a:r>
              <a:rPr lang="en-US" sz="1200" i="1" dirty="0">
                <a:solidFill>
                  <a:srgbClr val="404040"/>
                </a:solidFill>
                <a:cs typeface="Arial"/>
              </a:rPr>
              <a:t>Australia for 60 years)</a:t>
            </a:r>
          </a:p>
        </p:txBody>
      </p:sp>
      <p:pic>
        <p:nvPicPr>
          <p:cNvPr id="12" name="Picture 11" descr="Graph 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2057" y="1636452"/>
            <a:ext cx="3009022" cy="2735994"/>
          </a:xfrm>
          <a:prstGeom prst="rect">
            <a:avLst/>
          </a:prstGeom>
        </p:spPr>
      </p:pic>
      <p:sp>
        <p:nvSpPr>
          <p:cNvPr id="13" name="TextBox 12"/>
          <p:cNvSpPr txBox="1"/>
          <p:nvPr/>
        </p:nvSpPr>
        <p:spPr>
          <a:xfrm>
            <a:off x="5115514" y="1160497"/>
            <a:ext cx="3802045" cy="451850"/>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How much do you believe you know </a:t>
            </a:r>
            <a:r>
              <a:rPr lang="en-US" sz="1200" b="1" dirty="0" smtClean="0">
                <a:solidFill>
                  <a:srgbClr val="35A8E3"/>
                </a:solidFill>
                <a:latin typeface="Arial"/>
                <a:cs typeface="Arial"/>
              </a:rPr>
              <a:t/>
            </a:r>
            <a:br>
              <a:rPr lang="en-US" sz="1200" b="1" dirty="0" smtClean="0">
                <a:solidFill>
                  <a:srgbClr val="35A8E3"/>
                </a:solidFill>
                <a:latin typeface="Arial"/>
                <a:cs typeface="Arial"/>
              </a:rPr>
            </a:br>
            <a:r>
              <a:rPr lang="en-US" sz="1200" b="1" dirty="0" smtClean="0">
                <a:solidFill>
                  <a:srgbClr val="35A8E3"/>
                </a:solidFill>
                <a:latin typeface="Arial"/>
                <a:cs typeface="Arial"/>
              </a:rPr>
              <a:t>about </a:t>
            </a:r>
            <a:r>
              <a:rPr lang="en-US" sz="1200" b="1" dirty="0">
                <a:solidFill>
                  <a:srgbClr val="35A8E3"/>
                </a:solidFill>
                <a:latin typeface="Arial"/>
                <a:cs typeface="Arial"/>
              </a:rPr>
              <a:t>prostate cancer?</a:t>
            </a:r>
          </a:p>
        </p:txBody>
      </p:sp>
    </p:spTree>
    <p:extLst>
      <p:ext uri="{BB962C8B-B14F-4D97-AF65-F5344CB8AC3E}">
        <p14:creationId xmlns:p14="http://schemas.microsoft.com/office/powerpoint/2010/main" val="2616512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0"/>
            <a:ext cx="7777163" cy="1166813"/>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a:solidFill>
                  <a:srgbClr val="35A8E3"/>
                </a:solidFill>
                <a:latin typeface="Arial"/>
                <a:cs typeface="Arial"/>
              </a:rPr>
              <a:t>Greek and Italian men have a higher self-reported knowledge of prostate cancer than Arabic and Chinese men and are much more likely to have been </a:t>
            </a:r>
            <a:r>
              <a:rPr lang="en-US" sz="2000" b="1" dirty="0" smtClean="0">
                <a:solidFill>
                  <a:srgbClr val="35A8E3"/>
                </a:solidFill>
                <a:latin typeface="Arial"/>
                <a:cs typeface="Arial"/>
              </a:rPr>
              <a:t>tested</a:t>
            </a:r>
            <a:endParaRPr lang="en-US" sz="2000" b="1" dirty="0">
              <a:solidFill>
                <a:srgbClr val="35A8E3"/>
              </a:solidFill>
              <a:latin typeface="Arial"/>
              <a:cs typeface="Arial"/>
            </a:endParaRPr>
          </a:p>
        </p:txBody>
      </p:sp>
      <p:pic>
        <p:nvPicPr>
          <p:cNvPr id="9" name="Picture 2" descr="C:\Users\alowe\Pictures\2014 Community Attitudes Survey\Have You Ever Been Tested for Prostate Canc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563" y="1385688"/>
            <a:ext cx="3574543" cy="2515920"/>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TextBox 9"/>
          <p:cNvSpPr txBox="1"/>
          <p:nvPr/>
        </p:nvSpPr>
        <p:spPr>
          <a:xfrm>
            <a:off x="791916" y="1154156"/>
            <a:ext cx="4124150" cy="267184"/>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Have you ever been tested for prostate cancer?</a:t>
            </a:r>
          </a:p>
        </p:txBody>
      </p:sp>
      <p:sp>
        <p:nvSpPr>
          <p:cNvPr id="14" name="Rectangle 13"/>
          <p:cNvSpPr/>
          <p:nvPr/>
        </p:nvSpPr>
        <p:spPr>
          <a:xfrm>
            <a:off x="804574" y="3802984"/>
            <a:ext cx="3574818" cy="687881"/>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“I wouldn’t be happy about the test, but I would listen to the doctor.”</a:t>
            </a:r>
          </a:p>
          <a:p>
            <a:pPr indent="-90000">
              <a:lnSpc>
                <a:spcPct val="130000"/>
              </a:lnSpc>
              <a:buClr>
                <a:srgbClr val="35A8E3"/>
              </a:buClr>
              <a:buSzPct val="100000"/>
            </a:pPr>
            <a:r>
              <a:rPr lang="en-US" sz="900" i="1" dirty="0" smtClean="0">
                <a:solidFill>
                  <a:srgbClr val="404040"/>
                </a:solidFill>
                <a:latin typeface="Arial"/>
                <a:cs typeface="Arial"/>
              </a:rPr>
              <a:t>(49-year-old </a:t>
            </a:r>
            <a:r>
              <a:rPr lang="en-US" sz="900" i="1" dirty="0" err="1" smtClean="0">
                <a:solidFill>
                  <a:srgbClr val="404040"/>
                </a:solidFill>
                <a:latin typeface="Arial"/>
                <a:cs typeface="Arial"/>
              </a:rPr>
              <a:t>Riverwood</a:t>
            </a:r>
            <a:r>
              <a:rPr lang="en-US" sz="900" i="1" dirty="0" smtClean="0">
                <a:solidFill>
                  <a:srgbClr val="404040"/>
                </a:solidFill>
                <a:latin typeface="Arial"/>
                <a:cs typeface="Arial"/>
              </a:rPr>
              <a:t> man </a:t>
            </a:r>
            <a:r>
              <a:rPr lang="en-US" sz="900" i="1" dirty="0">
                <a:solidFill>
                  <a:srgbClr val="404040"/>
                </a:solidFill>
                <a:latin typeface="Arial"/>
                <a:cs typeface="Arial"/>
              </a:rPr>
              <a:t>born in </a:t>
            </a:r>
            <a:r>
              <a:rPr lang="en-US" sz="900" i="1" dirty="0" smtClean="0">
                <a:solidFill>
                  <a:srgbClr val="404040"/>
                </a:solidFill>
                <a:latin typeface="Arial"/>
                <a:cs typeface="Arial"/>
              </a:rPr>
              <a:t>Vietnam, </a:t>
            </a:r>
            <a:r>
              <a:rPr lang="en-US" sz="900" i="1" dirty="0">
                <a:solidFill>
                  <a:srgbClr val="404040"/>
                </a:solidFill>
                <a:latin typeface="Arial"/>
                <a:cs typeface="Arial"/>
              </a:rPr>
              <a:t>who </a:t>
            </a:r>
            <a:r>
              <a:rPr lang="en-US" sz="900" i="1" dirty="0" smtClean="0">
                <a:solidFill>
                  <a:srgbClr val="404040"/>
                </a:solidFill>
                <a:latin typeface="Arial"/>
                <a:cs typeface="Arial"/>
              </a:rPr>
              <a:t>has </a:t>
            </a:r>
            <a:r>
              <a:rPr lang="en-US" sz="900" i="1" dirty="0">
                <a:solidFill>
                  <a:srgbClr val="404040"/>
                </a:solidFill>
                <a:latin typeface="Arial"/>
                <a:cs typeface="Arial"/>
              </a:rPr>
              <a:t>lived </a:t>
            </a:r>
          </a:p>
          <a:p>
            <a:pPr indent="-90000">
              <a:lnSpc>
                <a:spcPct val="90000"/>
              </a:lnSpc>
              <a:buClr>
                <a:srgbClr val="35A8E3"/>
              </a:buClr>
              <a:buSzPct val="100000"/>
            </a:pPr>
            <a:r>
              <a:rPr lang="en-US" sz="900" i="1" dirty="0" smtClean="0">
                <a:solidFill>
                  <a:srgbClr val="404040"/>
                </a:solidFill>
                <a:latin typeface="Arial"/>
                <a:cs typeface="Arial"/>
              </a:rPr>
              <a:t>in </a:t>
            </a:r>
            <a:r>
              <a:rPr lang="en-US" sz="900" i="1" dirty="0">
                <a:solidFill>
                  <a:srgbClr val="404040"/>
                </a:solidFill>
                <a:latin typeface="Arial"/>
                <a:cs typeface="Arial"/>
              </a:rPr>
              <a:t>Australia </a:t>
            </a:r>
            <a:r>
              <a:rPr lang="en-US" sz="900" i="1" dirty="0" smtClean="0">
                <a:solidFill>
                  <a:srgbClr val="404040"/>
                </a:solidFill>
                <a:latin typeface="Arial"/>
                <a:cs typeface="Arial"/>
              </a:rPr>
              <a:t>for 29 </a:t>
            </a:r>
            <a:r>
              <a:rPr lang="en-US" sz="900" i="1" dirty="0">
                <a:solidFill>
                  <a:srgbClr val="404040"/>
                </a:solidFill>
                <a:latin typeface="Arial"/>
                <a:cs typeface="Arial"/>
              </a:rPr>
              <a:t>years</a:t>
            </a:r>
            <a:r>
              <a:rPr lang="en-US" sz="1000" i="1" dirty="0">
                <a:solidFill>
                  <a:srgbClr val="404040"/>
                </a:solidFill>
                <a:latin typeface="Arial"/>
                <a:cs typeface="Arial"/>
              </a:rPr>
              <a:t>)</a:t>
            </a:r>
          </a:p>
        </p:txBody>
      </p:sp>
      <p:pic>
        <p:nvPicPr>
          <p:cNvPr id="15" name="Picture 3" descr="C:\Users\alowe\Pictures\2014 Community Attitudes Survey\How Did You Come to Have the Tes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5985" y="1464505"/>
            <a:ext cx="2836055" cy="2987986"/>
          </a:xfrm>
          <a:prstGeom prst="rect">
            <a:avLst/>
          </a:prstGeom>
          <a:noFill/>
          <a:extLst>
            <a:ext uri="{909E8E84-426E-40dd-AFC4-6F175D3DCCD1}">
              <a14:hiddenFill xmlns="" xmlns:a14="http://schemas.microsoft.com/office/drawing/2010/main">
                <a:solidFill>
                  <a:srgbClr val="FFFFFF"/>
                </a:solidFill>
              </a14:hiddenFill>
            </a:ext>
          </a:extLst>
        </p:spPr>
      </p:pic>
      <p:sp>
        <p:nvSpPr>
          <p:cNvPr id="16" name="TextBox 15"/>
          <p:cNvSpPr txBox="1"/>
          <p:nvPr/>
        </p:nvSpPr>
        <p:spPr>
          <a:xfrm>
            <a:off x="5264194" y="1151170"/>
            <a:ext cx="3345223" cy="267184"/>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How did you come to have the test?</a:t>
            </a:r>
          </a:p>
        </p:txBody>
      </p:sp>
    </p:spTree>
    <p:extLst>
      <p:ext uri="{BB962C8B-B14F-4D97-AF65-F5344CB8AC3E}">
        <p14:creationId xmlns:p14="http://schemas.microsoft.com/office/powerpoint/2010/main" val="1682013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130747"/>
            <a:ext cx="7777163" cy="10360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a:solidFill>
                  <a:srgbClr val="35A8E3"/>
                </a:solidFill>
                <a:latin typeface="Arial"/>
                <a:cs typeface="Arial"/>
              </a:rPr>
              <a:t>Depending on the relationship they have with the person, discussing prostate cancer appears to be a gendered issue</a:t>
            </a:r>
          </a:p>
        </p:txBody>
      </p:sp>
      <p:sp>
        <p:nvSpPr>
          <p:cNvPr id="8" name="Rectangle 7"/>
          <p:cNvSpPr/>
          <p:nvPr/>
        </p:nvSpPr>
        <p:spPr>
          <a:xfrm>
            <a:off x="716752" y="1454555"/>
            <a:ext cx="4569414" cy="680956"/>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“Talking </a:t>
            </a:r>
            <a:r>
              <a:rPr lang="en-US" sz="900" b="1" dirty="0">
                <a:solidFill>
                  <a:srgbClr val="404040"/>
                </a:solidFill>
                <a:latin typeface="Arial"/>
                <a:cs typeface="Arial"/>
              </a:rPr>
              <a:t>openly about prostate cancer is not </a:t>
            </a:r>
            <a:r>
              <a:rPr lang="en-US" sz="900" b="1" dirty="0" smtClean="0">
                <a:solidFill>
                  <a:srgbClr val="404040"/>
                </a:solidFill>
                <a:latin typeface="Arial"/>
                <a:cs typeface="Arial"/>
              </a:rPr>
              <a:t>ideal. If </a:t>
            </a:r>
            <a:r>
              <a:rPr lang="en-US" sz="900" b="1" dirty="0">
                <a:solidFill>
                  <a:srgbClr val="404040"/>
                </a:solidFill>
                <a:latin typeface="Arial"/>
                <a:cs typeface="Arial"/>
              </a:rPr>
              <a:t>I go to the same club as these other men and I </a:t>
            </a:r>
            <a:r>
              <a:rPr lang="en-US" sz="900" b="1" dirty="0" smtClean="0">
                <a:solidFill>
                  <a:srgbClr val="404040"/>
                </a:solidFill>
                <a:latin typeface="Arial"/>
                <a:cs typeface="Arial"/>
              </a:rPr>
              <a:t>say I </a:t>
            </a:r>
            <a:r>
              <a:rPr lang="en-US" sz="900" b="1" dirty="0">
                <a:solidFill>
                  <a:srgbClr val="404040"/>
                </a:solidFill>
                <a:latin typeface="Arial"/>
                <a:cs typeface="Arial"/>
              </a:rPr>
              <a:t>have prostate cancer, it’s not appropriate. I </a:t>
            </a:r>
            <a:r>
              <a:rPr lang="en-US" sz="900" b="1" dirty="0" smtClean="0">
                <a:solidFill>
                  <a:srgbClr val="404040"/>
                </a:solidFill>
                <a:latin typeface="Arial"/>
                <a:cs typeface="Arial"/>
              </a:rPr>
              <a:t>would like </a:t>
            </a:r>
            <a:r>
              <a:rPr lang="en-US" sz="900" b="1" dirty="0">
                <a:solidFill>
                  <a:srgbClr val="404040"/>
                </a:solidFill>
                <a:latin typeface="Arial"/>
                <a:cs typeface="Arial"/>
              </a:rPr>
              <a:t>to talk about it with people who are interested</a:t>
            </a:r>
            <a:r>
              <a:rPr lang="en-US" sz="900" b="1" dirty="0" smtClean="0">
                <a:solidFill>
                  <a:srgbClr val="404040"/>
                </a:solidFill>
                <a:latin typeface="Arial"/>
                <a:cs typeface="Arial"/>
              </a:rPr>
              <a:t>, not </a:t>
            </a:r>
            <a:r>
              <a:rPr lang="en-US" sz="900" b="1" dirty="0">
                <a:solidFill>
                  <a:srgbClr val="404040"/>
                </a:solidFill>
                <a:latin typeface="Arial"/>
                <a:cs typeface="Arial"/>
              </a:rPr>
              <a:t>haphazardly.”</a:t>
            </a:r>
          </a:p>
          <a:p>
            <a:pPr indent="-90000">
              <a:lnSpc>
                <a:spcPct val="130000"/>
              </a:lnSpc>
              <a:buClr>
                <a:srgbClr val="35A8E3"/>
              </a:buClr>
              <a:buSzPct val="100000"/>
            </a:pPr>
            <a:r>
              <a:rPr lang="en-US" sz="900" i="1" dirty="0" smtClean="0">
                <a:solidFill>
                  <a:srgbClr val="404040"/>
                </a:solidFill>
                <a:latin typeface="Arial"/>
                <a:cs typeface="Arial"/>
              </a:rPr>
              <a:t>(66-year-old Chippendale man born in Italy, who has lived in Australia for 41 years)</a:t>
            </a:r>
            <a:endParaRPr lang="en-US" sz="900" i="1" dirty="0">
              <a:solidFill>
                <a:srgbClr val="404040"/>
              </a:solidFill>
              <a:latin typeface="Arial"/>
              <a:cs typeface="Arial"/>
            </a:endParaRPr>
          </a:p>
        </p:txBody>
      </p:sp>
      <p:sp>
        <p:nvSpPr>
          <p:cNvPr id="11" name="Rectangle 10"/>
          <p:cNvSpPr/>
          <p:nvPr/>
        </p:nvSpPr>
        <p:spPr>
          <a:xfrm>
            <a:off x="748192" y="2333090"/>
            <a:ext cx="4569414" cy="674031"/>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“Unlike </a:t>
            </a:r>
            <a:r>
              <a:rPr lang="en-US" sz="900" b="1" dirty="0">
                <a:solidFill>
                  <a:srgbClr val="404040"/>
                </a:solidFill>
                <a:latin typeface="Arial"/>
                <a:cs typeface="Arial"/>
              </a:rPr>
              <a:t>Westerners, Chinese can openly talk </a:t>
            </a:r>
            <a:r>
              <a:rPr lang="en-US" sz="900" b="1" dirty="0" smtClean="0">
                <a:solidFill>
                  <a:srgbClr val="404040"/>
                </a:solidFill>
                <a:latin typeface="Arial"/>
                <a:cs typeface="Arial"/>
              </a:rPr>
              <a:t>about making </a:t>
            </a:r>
            <a:r>
              <a:rPr lang="en-US" sz="900" b="1" dirty="0">
                <a:solidFill>
                  <a:srgbClr val="404040"/>
                </a:solidFill>
                <a:latin typeface="Arial"/>
                <a:cs typeface="Arial"/>
              </a:rPr>
              <a:t>money, but not making love</a:t>
            </a:r>
            <a:r>
              <a:rPr lang="en-US" sz="900" b="1" dirty="0" smtClean="0">
                <a:solidFill>
                  <a:srgbClr val="404040"/>
                </a:solidFill>
                <a:latin typeface="Arial"/>
                <a:cs typeface="Arial"/>
              </a:rPr>
              <a:t>.”</a:t>
            </a:r>
          </a:p>
          <a:p>
            <a:pPr indent="-90000">
              <a:lnSpc>
                <a:spcPct val="130000"/>
              </a:lnSpc>
              <a:buClr>
                <a:srgbClr val="35A8E3"/>
              </a:buClr>
              <a:buSzPct val="100000"/>
            </a:pPr>
            <a:r>
              <a:rPr lang="en-US" sz="900" i="1" dirty="0" smtClean="0">
                <a:solidFill>
                  <a:srgbClr val="404040"/>
                </a:solidFill>
                <a:latin typeface="Arial"/>
                <a:cs typeface="Arial"/>
              </a:rPr>
              <a:t>(</a:t>
            </a:r>
            <a:r>
              <a:rPr lang="en-US" sz="900" i="1" dirty="0">
                <a:solidFill>
                  <a:srgbClr val="404040"/>
                </a:solidFill>
                <a:latin typeface="Arial"/>
                <a:cs typeface="Arial"/>
              </a:rPr>
              <a:t>63-year-old Roseville man born in China, who has lived in Australia for 27 years; </a:t>
            </a:r>
          </a:p>
          <a:p>
            <a:pPr indent="-90000">
              <a:lnSpc>
                <a:spcPct val="90000"/>
              </a:lnSpc>
              <a:buClr>
                <a:srgbClr val="35A8E3"/>
              </a:buClr>
              <a:buSzPct val="100000"/>
            </a:pPr>
            <a:r>
              <a:rPr lang="en-US" sz="900" i="1" dirty="0" smtClean="0">
                <a:solidFill>
                  <a:srgbClr val="404040"/>
                </a:solidFill>
                <a:latin typeface="Arial"/>
                <a:cs typeface="Arial"/>
              </a:rPr>
              <a:t>he </a:t>
            </a:r>
            <a:r>
              <a:rPr lang="en-US" sz="900" i="1" dirty="0">
                <a:solidFill>
                  <a:srgbClr val="404040"/>
                </a:solidFill>
                <a:latin typeface="Arial"/>
                <a:cs typeface="Arial"/>
              </a:rPr>
              <a:t>was diagnosed with stomach cancer 11 years ago)</a:t>
            </a:r>
          </a:p>
        </p:txBody>
      </p:sp>
      <p:pic>
        <p:nvPicPr>
          <p:cNvPr id="12" name="Picture 2" descr="C:\Users\alowe\Pictures\2014 Community Attitudes Survey\Who do You Feel Comfortable Having a Convesration about Prostate Cancer With.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1705" y="1561098"/>
            <a:ext cx="2935449" cy="2843989"/>
          </a:xfrm>
          <a:prstGeom prst="rect">
            <a:avLst/>
          </a:prstGeom>
          <a:noFill/>
          <a:extLst>
            <a:ext uri="{909E8E84-426E-40dd-AFC4-6F175D3DCCD1}">
              <a14:hiddenFill xmlns="" xmlns:a14="http://schemas.microsoft.com/office/drawing/2010/main">
                <a:solidFill>
                  <a:srgbClr val="FFFFFF"/>
                </a:solidFill>
              </a14:hiddenFill>
            </a:ext>
          </a:extLst>
        </p:spPr>
      </p:pic>
      <p:sp>
        <p:nvSpPr>
          <p:cNvPr id="13" name="TextBox 12"/>
          <p:cNvSpPr txBox="1"/>
          <p:nvPr/>
        </p:nvSpPr>
        <p:spPr>
          <a:xfrm>
            <a:off x="5267903" y="1128921"/>
            <a:ext cx="3883104" cy="451850"/>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Do you feel comfortable having a </a:t>
            </a:r>
            <a:endParaRPr lang="en-US" sz="1200" b="1" dirty="0" smtClean="0">
              <a:solidFill>
                <a:srgbClr val="35A8E3"/>
              </a:solidFill>
              <a:latin typeface="Arial"/>
              <a:cs typeface="Arial"/>
            </a:endParaRPr>
          </a:p>
          <a:p>
            <a:r>
              <a:rPr lang="en-US" sz="1200" b="1" dirty="0">
                <a:solidFill>
                  <a:srgbClr val="35A8E3"/>
                </a:solidFill>
                <a:latin typeface="Arial"/>
                <a:cs typeface="Arial"/>
              </a:rPr>
              <a:t>c</a:t>
            </a:r>
            <a:r>
              <a:rPr lang="en-US" sz="1200" b="1" dirty="0" smtClean="0">
                <a:solidFill>
                  <a:srgbClr val="35A8E3"/>
                </a:solidFill>
                <a:latin typeface="Arial"/>
                <a:cs typeface="Arial"/>
              </a:rPr>
              <a:t>onversation about </a:t>
            </a:r>
            <a:r>
              <a:rPr lang="en-US" sz="1200" b="1" dirty="0">
                <a:solidFill>
                  <a:srgbClr val="35A8E3"/>
                </a:solidFill>
                <a:latin typeface="Arial"/>
                <a:cs typeface="Arial"/>
              </a:rPr>
              <a:t>prostate cancer with?</a:t>
            </a:r>
          </a:p>
        </p:txBody>
      </p:sp>
    </p:spTree>
    <p:extLst>
      <p:ext uri="{BB962C8B-B14F-4D97-AF65-F5344CB8AC3E}">
        <p14:creationId xmlns:p14="http://schemas.microsoft.com/office/powerpoint/2010/main" val="89232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130747"/>
            <a:ext cx="7777163" cy="10360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a:solidFill>
                  <a:srgbClr val="35A8E3"/>
                </a:solidFill>
                <a:latin typeface="Arial"/>
                <a:cs typeface="Arial"/>
              </a:rPr>
              <a:t>Whilst many participants consume media </a:t>
            </a:r>
            <a:r>
              <a:rPr lang="en-US" sz="2000" b="1" dirty="0" smtClean="0">
                <a:solidFill>
                  <a:srgbClr val="35A8E3"/>
                </a:solidFill>
                <a:latin typeface="Arial"/>
                <a:cs typeface="Arial"/>
              </a:rPr>
              <a:t>in </a:t>
            </a:r>
            <a:r>
              <a:rPr lang="en-US" sz="2000" b="1" dirty="0">
                <a:solidFill>
                  <a:srgbClr val="35A8E3"/>
                </a:solidFill>
                <a:latin typeface="Arial"/>
                <a:cs typeface="Arial"/>
              </a:rPr>
              <a:t>English, a large proportion also chose </a:t>
            </a:r>
            <a:r>
              <a:rPr lang="en-US" sz="2000" b="1" dirty="0" smtClean="0">
                <a:solidFill>
                  <a:srgbClr val="35A8E3"/>
                </a:solidFill>
                <a:latin typeface="Arial"/>
                <a:cs typeface="Arial"/>
              </a:rPr>
              <a:t>to </a:t>
            </a:r>
            <a:r>
              <a:rPr lang="en-US" sz="2000" b="1" dirty="0">
                <a:solidFill>
                  <a:srgbClr val="35A8E3"/>
                </a:solidFill>
                <a:latin typeface="Arial"/>
                <a:cs typeface="Arial"/>
              </a:rPr>
              <a:t>consume information in their own language</a:t>
            </a:r>
            <a:br>
              <a:rPr lang="en-US" sz="2000" b="1" dirty="0">
                <a:solidFill>
                  <a:srgbClr val="35A8E3"/>
                </a:solidFill>
                <a:latin typeface="Arial"/>
                <a:cs typeface="Arial"/>
              </a:rPr>
            </a:br>
            <a:endParaRPr lang="en-US" sz="2000" b="1" dirty="0">
              <a:solidFill>
                <a:srgbClr val="35A8E3"/>
              </a:solidFill>
              <a:latin typeface="Arial"/>
              <a:cs typeface="Arial"/>
            </a:endParaRPr>
          </a:p>
        </p:txBody>
      </p:sp>
      <p:pic>
        <p:nvPicPr>
          <p:cNvPr id="9" name="Picture 2" descr="C:\Users\alowe\Pictures\2014 Community Attitudes Survey\Which Radio Station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419" y="1461639"/>
            <a:ext cx="3580810" cy="2280047"/>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TextBox 9"/>
          <p:cNvSpPr txBox="1"/>
          <p:nvPr/>
        </p:nvSpPr>
        <p:spPr>
          <a:xfrm>
            <a:off x="682625" y="988855"/>
            <a:ext cx="3205684" cy="451850"/>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Which radio stations do you listen to regularly </a:t>
            </a:r>
            <a:r>
              <a:rPr lang="en-US" sz="1200" b="1" dirty="0" smtClean="0">
                <a:solidFill>
                  <a:srgbClr val="35A8E3"/>
                </a:solidFill>
                <a:latin typeface="Arial"/>
                <a:cs typeface="Arial"/>
              </a:rPr>
              <a:t>(</a:t>
            </a:r>
            <a:r>
              <a:rPr lang="en-US" sz="1200" b="1" dirty="0">
                <a:solidFill>
                  <a:srgbClr val="35A8E3"/>
                </a:solidFill>
                <a:latin typeface="Arial"/>
                <a:cs typeface="Arial"/>
              </a:rPr>
              <a:t>at least once a week)?</a:t>
            </a:r>
          </a:p>
        </p:txBody>
      </p:sp>
      <p:sp>
        <p:nvSpPr>
          <p:cNvPr id="14" name="Rectangle 13"/>
          <p:cNvSpPr/>
          <p:nvPr/>
        </p:nvSpPr>
        <p:spPr>
          <a:xfrm>
            <a:off x="871495" y="3695640"/>
            <a:ext cx="3959960" cy="999504"/>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“We </a:t>
            </a:r>
            <a:r>
              <a:rPr lang="en-US" sz="900" b="1" dirty="0">
                <a:solidFill>
                  <a:srgbClr val="404040"/>
                </a:solidFill>
                <a:latin typeface="Arial"/>
                <a:cs typeface="Arial"/>
              </a:rPr>
              <a:t>are not familiar with the Internet. For us it is better to have everything </a:t>
            </a:r>
            <a:r>
              <a:rPr lang="en-US" sz="900" b="1" dirty="0" smtClean="0">
                <a:solidFill>
                  <a:srgbClr val="404040"/>
                </a:solidFill>
                <a:latin typeface="Arial"/>
                <a:cs typeface="Arial"/>
              </a:rPr>
              <a:t>included in </a:t>
            </a:r>
            <a:r>
              <a:rPr lang="en-US" sz="900" b="1" dirty="0">
                <a:solidFill>
                  <a:srgbClr val="404040"/>
                </a:solidFill>
                <a:latin typeface="Arial"/>
                <a:cs typeface="Arial"/>
              </a:rPr>
              <a:t>the leaflet – telephone numbers, whom to contact. I don’t </a:t>
            </a:r>
            <a:r>
              <a:rPr lang="en-US" sz="900" b="1" dirty="0" smtClean="0">
                <a:solidFill>
                  <a:srgbClr val="404040"/>
                </a:solidFill>
                <a:latin typeface="Arial"/>
                <a:cs typeface="Arial"/>
              </a:rPr>
              <a:t>know how </a:t>
            </a:r>
            <a:r>
              <a:rPr lang="en-US" sz="900" b="1" dirty="0">
                <a:solidFill>
                  <a:srgbClr val="404040"/>
                </a:solidFill>
                <a:latin typeface="Arial"/>
                <a:cs typeface="Arial"/>
              </a:rPr>
              <a:t>to go to the Internet to get </a:t>
            </a:r>
            <a:r>
              <a:rPr lang="en-US" sz="900" b="1" dirty="0" smtClean="0">
                <a:solidFill>
                  <a:srgbClr val="404040"/>
                </a:solidFill>
                <a:latin typeface="Arial"/>
                <a:cs typeface="Arial"/>
              </a:rPr>
              <a:t>more information</a:t>
            </a:r>
            <a:r>
              <a:rPr lang="en-US" sz="900" b="1" dirty="0">
                <a:solidFill>
                  <a:srgbClr val="404040"/>
                </a:solidFill>
                <a:latin typeface="Arial"/>
                <a:cs typeface="Arial"/>
              </a:rPr>
              <a:t>.</a:t>
            </a:r>
            <a:r>
              <a:rPr lang="en-US" sz="900" b="1" dirty="0" smtClean="0">
                <a:solidFill>
                  <a:srgbClr val="404040"/>
                </a:solidFill>
                <a:latin typeface="Arial"/>
                <a:cs typeface="Arial"/>
              </a:rPr>
              <a:t>”</a:t>
            </a:r>
          </a:p>
          <a:p>
            <a:pPr indent="-90000">
              <a:lnSpc>
                <a:spcPct val="130000"/>
              </a:lnSpc>
              <a:buClr>
                <a:srgbClr val="35A8E3"/>
              </a:buClr>
              <a:buSzPct val="100000"/>
            </a:pPr>
            <a:r>
              <a:rPr lang="en-US" sz="900" i="1" dirty="0" smtClean="0">
                <a:solidFill>
                  <a:srgbClr val="404040"/>
                </a:solidFill>
                <a:latin typeface="Arial"/>
                <a:cs typeface="Arial"/>
              </a:rPr>
              <a:t>(</a:t>
            </a:r>
            <a:r>
              <a:rPr lang="en-US" sz="900" i="1" dirty="0">
                <a:solidFill>
                  <a:srgbClr val="404040"/>
                </a:solidFill>
                <a:latin typeface="Arial"/>
                <a:cs typeface="Arial"/>
              </a:rPr>
              <a:t>66-year-old Chippendale man born in Italy, who has lived in Australia for 41 years)</a:t>
            </a:r>
          </a:p>
        </p:txBody>
      </p:sp>
      <p:pic>
        <p:nvPicPr>
          <p:cNvPr id="15" name="Picture 3" descr="C:\Users\alowe\Pictures\2014 Community Attitudes Survey\Which Newspape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2240" y="1417041"/>
            <a:ext cx="3412667" cy="2373279"/>
          </a:xfrm>
          <a:prstGeom prst="rect">
            <a:avLst/>
          </a:prstGeom>
          <a:noFill/>
          <a:extLst>
            <a:ext uri="{909E8E84-426E-40dd-AFC4-6F175D3DCCD1}">
              <a14:hiddenFill xmlns="" xmlns:a14="http://schemas.microsoft.com/office/drawing/2010/main">
                <a:solidFill>
                  <a:srgbClr val="FFFFFF"/>
                </a:solidFill>
              </a14:hiddenFill>
            </a:ext>
          </a:extLst>
        </p:spPr>
      </p:pic>
      <p:sp>
        <p:nvSpPr>
          <p:cNvPr id="16" name="TextBox 15"/>
          <p:cNvSpPr txBox="1"/>
          <p:nvPr/>
        </p:nvSpPr>
        <p:spPr>
          <a:xfrm>
            <a:off x="5210700" y="988855"/>
            <a:ext cx="2658826" cy="451850"/>
          </a:xfrm>
          <a:prstGeom prst="rect">
            <a:avLst/>
          </a:prstGeom>
          <a:noFill/>
        </p:spPr>
        <p:txBody>
          <a:bodyPr wrap="square" rIns="144000" bIns="36000" numCol="1" spcCol="360000" rtlCol="0">
            <a:spAutoFit/>
          </a:bodyPr>
          <a:lstStyle/>
          <a:p>
            <a:r>
              <a:rPr lang="en-US" sz="1200" b="1" dirty="0">
                <a:solidFill>
                  <a:srgbClr val="35A8E3"/>
                </a:solidFill>
                <a:latin typeface="Arial"/>
                <a:cs typeface="Arial"/>
              </a:rPr>
              <a:t>Which newspapers do you read regularly </a:t>
            </a:r>
            <a:r>
              <a:rPr lang="en-US" sz="1200" b="1" dirty="0" smtClean="0">
                <a:solidFill>
                  <a:srgbClr val="35A8E3"/>
                </a:solidFill>
                <a:latin typeface="Arial"/>
                <a:cs typeface="Arial"/>
              </a:rPr>
              <a:t>(</a:t>
            </a:r>
            <a:r>
              <a:rPr lang="en-US" sz="1200" b="1" dirty="0">
                <a:solidFill>
                  <a:srgbClr val="35A8E3"/>
                </a:solidFill>
                <a:latin typeface="Arial"/>
                <a:cs typeface="Arial"/>
              </a:rPr>
              <a:t>at least once a week)?</a:t>
            </a:r>
          </a:p>
        </p:txBody>
      </p:sp>
    </p:spTree>
    <p:extLst>
      <p:ext uri="{BB962C8B-B14F-4D97-AF65-F5344CB8AC3E}">
        <p14:creationId xmlns:p14="http://schemas.microsoft.com/office/powerpoint/2010/main" val="1170145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130747"/>
            <a:ext cx="7777163" cy="10360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a:solidFill>
                  <a:srgbClr val="35A8E3"/>
                </a:solidFill>
                <a:latin typeface="Arial"/>
                <a:cs typeface="Arial"/>
              </a:rPr>
              <a:t>Our research also shows why even men who have lived in Australia for many years may value prostate cancer information in their first language</a:t>
            </a:r>
          </a:p>
        </p:txBody>
      </p:sp>
      <p:sp>
        <p:nvSpPr>
          <p:cNvPr id="8" name="TextBox 7"/>
          <p:cNvSpPr txBox="1"/>
          <p:nvPr/>
        </p:nvSpPr>
        <p:spPr>
          <a:xfrm>
            <a:off x="400867" y="1670916"/>
            <a:ext cx="4863418" cy="1975344"/>
          </a:xfrm>
          <a:prstGeom prst="rect">
            <a:avLst/>
          </a:prstGeom>
          <a:noFill/>
        </p:spPr>
        <p:txBody>
          <a:bodyPr wrap="square" rIns="144000" bIns="36000" numCol="1" spcCol="360000" rtlCol="0">
            <a:spAutoFit/>
          </a:bodyPr>
          <a:lstStyle/>
          <a:p>
            <a:pPr lvl="1" indent="-90000">
              <a:buClr>
                <a:srgbClr val="35A8E3"/>
              </a:buClr>
              <a:buSzPct val="100000"/>
              <a:buFont typeface="Arial"/>
              <a:buChar char="•"/>
            </a:pPr>
            <a:r>
              <a:rPr lang="en-US" sz="1200" dirty="0">
                <a:solidFill>
                  <a:srgbClr val="404040"/>
                </a:solidFill>
                <a:latin typeface="Arial"/>
                <a:cs typeface="Arial"/>
              </a:rPr>
              <a:t>There are people who do not speak English at all, despite living in Australia for many </a:t>
            </a:r>
            <a:r>
              <a:rPr lang="en-US" sz="1200" dirty="0" smtClean="0">
                <a:solidFill>
                  <a:srgbClr val="404040"/>
                </a:solidFill>
                <a:latin typeface="Arial"/>
                <a:cs typeface="Arial"/>
              </a:rPr>
              <a:t>years</a:t>
            </a:r>
            <a:br>
              <a:rPr lang="en-US" sz="1200" dirty="0" smtClean="0">
                <a:solidFill>
                  <a:srgbClr val="404040"/>
                </a:solidFill>
                <a:latin typeface="Arial"/>
                <a:cs typeface="Arial"/>
              </a:rPr>
            </a:br>
            <a:endParaRPr lang="en-US" sz="1200" dirty="0">
              <a:solidFill>
                <a:srgbClr val="404040"/>
              </a:solidFill>
              <a:latin typeface="Arial"/>
              <a:cs typeface="Arial"/>
            </a:endParaRPr>
          </a:p>
          <a:p>
            <a:pPr lvl="1" indent="-90000">
              <a:buClr>
                <a:srgbClr val="35A8E3"/>
              </a:buClr>
              <a:buSzPct val="100000"/>
              <a:buFont typeface="Arial"/>
              <a:buChar char="•"/>
            </a:pPr>
            <a:r>
              <a:rPr lang="en-US" sz="1200" dirty="0">
                <a:solidFill>
                  <a:srgbClr val="404040"/>
                </a:solidFill>
                <a:latin typeface="Arial"/>
                <a:cs typeface="Arial"/>
              </a:rPr>
              <a:t>Many people who speak English still have difficulty understanding medical information in </a:t>
            </a:r>
            <a:r>
              <a:rPr lang="en-US" sz="1200" dirty="0" smtClean="0">
                <a:solidFill>
                  <a:srgbClr val="404040"/>
                </a:solidFill>
                <a:latin typeface="Arial"/>
                <a:cs typeface="Arial"/>
              </a:rPr>
              <a:t>English</a:t>
            </a:r>
            <a:br>
              <a:rPr lang="en-US" sz="1200" dirty="0" smtClean="0">
                <a:solidFill>
                  <a:srgbClr val="404040"/>
                </a:solidFill>
                <a:latin typeface="Arial"/>
                <a:cs typeface="Arial"/>
              </a:rPr>
            </a:br>
            <a:endParaRPr lang="en-US" sz="1200" dirty="0">
              <a:solidFill>
                <a:srgbClr val="404040"/>
              </a:solidFill>
              <a:latin typeface="Arial"/>
              <a:cs typeface="Arial"/>
            </a:endParaRPr>
          </a:p>
          <a:p>
            <a:pPr lvl="1" indent="-90000">
              <a:buClr>
                <a:srgbClr val="35A8E3"/>
              </a:buClr>
              <a:buSzPct val="100000"/>
              <a:buFont typeface="Arial"/>
              <a:buChar char="•"/>
            </a:pPr>
            <a:r>
              <a:rPr lang="en-US" sz="1200" dirty="0">
                <a:solidFill>
                  <a:srgbClr val="404040"/>
                </a:solidFill>
                <a:latin typeface="Arial"/>
                <a:cs typeface="Arial"/>
              </a:rPr>
              <a:t>For men who are unwilling to speak openly about prostate cancer, translated resources enable them to obtain information without asking for help.</a:t>
            </a:r>
          </a:p>
          <a:p>
            <a:pPr>
              <a:lnSpc>
                <a:spcPct val="130000"/>
              </a:lnSpc>
            </a:pPr>
            <a:endParaRPr lang="en-US" sz="1200" spc="-150" dirty="0" smtClean="0">
              <a:solidFill>
                <a:schemeClr val="bg1">
                  <a:lumMod val="65000"/>
                </a:schemeClr>
              </a:solidFill>
              <a:latin typeface="Arial"/>
              <a:cs typeface="Arial"/>
            </a:endParaRPr>
          </a:p>
        </p:txBody>
      </p:sp>
      <p:sp>
        <p:nvSpPr>
          <p:cNvPr id="11" name="Rectangle 10"/>
          <p:cNvSpPr/>
          <p:nvPr/>
        </p:nvSpPr>
        <p:spPr>
          <a:xfrm>
            <a:off x="5359181" y="1647231"/>
            <a:ext cx="3433069" cy="814838"/>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“We </a:t>
            </a:r>
            <a:r>
              <a:rPr lang="en-US" sz="900" b="1" dirty="0">
                <a:solidFill>
                  <a:srgbClr val="404040"/>
                </a:solidFill>
                <a:latin typeface="Arial"/>
                <a:cs typeface="Arial"/>
              </a:rPr>
              <a:t>need more information. Before this study, I didn’t know anything about prostate cancer. I never heard anything about it, not even in English.”</a:t>
            </a:r>
          </a:p>
          <a:p>
            <a:pPr indent="-90000">
              <a:lnSpc>
                <a:spcPct val="130000"/>
              </a:lnSpc>
              <a:buClr>
                <a:srgbClr val="35A8E3"/>
              </a:buClr>
              <a:buSzPct val="100000"/>
            </a:pPr>
            <a:r>
              <a:rPr lang="en-US" sz="900" i="1" dirty="0">
                <a:solidFill>
                  <a:srgbClr val="404040"/>
                </a:solidFill>
                <a:latin typeface="Arial"/>
                <a:cs typeface="Arial"/>
              </a:rPr>
              <a:t>(75-year-old Stanmore man born in Italy, who has lived </a:t>
            </a:r>
            <a:r>
              <a:rPr lang="en-US" sz="900" i="1" dirty="0" smtClean="0">
                <a:solidFill>
                  <a:srgbClr val="404040"/>
                </a:solidFill>
                <a:latin typeface="Arial"/>
                <a:cs typeface="Arial"/>
              </a:rPr>
              <a:t>in</a:t>
            </a:r>
          </a:p>
          <a:p>
            <a:pPr indent="-90000">
              <a:lnSpc>
                <a:spcPct val="90000"/>
              </a:lnSpc>
              <a:buClr>
                <a:srgbClr val="35A8E3"/>
              </a:buClr>
              <a:buSzPct val="100000"/>
            </a:pPr>
            <a:r>
              <a:rPr lang="en-US" sz="900" i="1" dirty="0" smtClean="0">
                <a:solidFill>
                  <a:srgbClr val="404040"/>
                </a:solidFill>
                <a:latin typeface="Arial"/>
                <a:cs typeface="Arial"/>
              </a:rPr>
              <a:t>Australia </a:t>
            </a:r>
            <a:r>
              <a:rPr lang="en-US" sz="900" i="1" dirty="0">
                <a:solidFill>
                  <a:srgbClr val="404040"/>
                </a:solidFill>
                <a:latin typeface="Arial"/>
                <a:cs typeface="Arial"/>
              </a:rPr>
              <a:t>for 44 years)</a:t>
            </a:r>
          </a:p>
        </p:txBody>
      </p:sp>
      <p:sp>
        <p:nvSpPr>
          <p:cNvPr id="12" name="Rectangle 11"/>
          <p:cNvSpPr/>
          <p:nvPr/>
        </p:nvSpPr>
        <p:spPr>
          <a:xfrm>
            <a:off x="5395410" y="2568952"/>
            <a:ext cx="3483565" cy="953338"/>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“Probably </a:t>
            </a:r>
            <a:r>
              <a:rPr lang="en-US" sz="900" b="1" dirty="0">
                <a:solidFill>
                  <a:srgbClr val="404040"/>
                </a:solidFill>
                <a:latin typeface="Arial"/>
                <a:cs typeface="Arial"/>
              </a:rPr>
              <a:t>some Italians who live here cannot </a:t>
            </a:r>
            <a:r>
              <a:rPr lang="en-US" sz="900" b="1" dirty="0" smtClean="0">
                <a:solidFill>
                  <a:srgbClr val="404040"/>
                </a:solidFill>
                <a:latin typeface="Arial"/>
                <a:cs typeface="Arial"/>
              </a:rPr>
              <a:t>speak or </a:t>
            </a:r>
            <a:r>
              <a:rPr lang="en-US" sz="900" b="1" dirty="0">
                <a:solidFill>
                  <a:srgbClr val="404040"/>
                </a:solidFill>
                <a:latin typeface="Arial"/>
                <a:cs typeface="Arial"/>
              </a:rPr>
              <a:t>understand English well. Maybe they have </a:t>
            </a:r>
            <a:r>
              <a:rPr lang="en-US" sz="900" b="1" dirty="0" smtClean="0">
                <a:solidFill>
                  <a:srgbClr val="404040"/>
                </a:solidFill>
                <a:latin typeface="Arial"/>
                <a:cs typeface="Arial"/>
              </a:rPr>
              <a:t>been working </a:t>
            </a:r>
            <a:br>
              <a:rPr lang="en-US" sz="900" b="1" dirty="0" smtClean="0">
                <a:solidFill>
                  <a:srgbClr val="404040"/>
                </a:solidFill>
                <a:latin typeface="Arial"/>
                <a:cs typeface="Arial"/>
              </a:rPr>
            </a:br>
            <a:r>
              <a:rPr lang="en-US" sz="900" b="1" dirty="0" smtClean="0">
                <a:solidFill>
                  <a:srgbClr val="404040"/>
                </a:solidFill>
                <a:latin typeface="Arial"/>
                <a:cs typeface="Arial"/>
              </a:rPr>
              <a:t>and </a:t>
            </a:r>
            <a:r>
              <a:rPr lang="en-US" sz="900" b="1" dirty="0">
                <a:solidFill>
                  <a:srgbClr val="404040"/>
                </a:solidFill>
                <a:latin typeface="Arial"/>
                <a:cs typeface="Arial"/>
              </a:rPr>
              <a:t>dealing with other Italian </a:t>
            </a:r>
            <a:r>
              <a:rPr lang="en-US" sz="900" b="1" dirty="0" smtClean="0">
                <a:solidFill>
                  <a:srgbClr val="404040"/>
                </a:solidFill>
                <a:latin typeface="Arial"/>
                <a:cs typeface="Arial"/>
              </a:rPr>
              <a:t>people. Therefore, information </a:t>
            </a:r>
            <a:r>
              <a:rPr lang="en-US" sz="900" b="1" dirty="0">
                <a:solidFill>
                  <a:srgbClr val="404040"/>
                </a:solidFill>
                <a:latin typeface="Arial"/>
                <a:cs typeface="Arial"/>
              </a:rPr>
              <a:t>in Italian could really </a:t>
            </a:r>
            <a:r>
              <a:rPr lang="en-US" sz="900" b="1" dirty="0" smtClean="0">
                <a:solidFill>
                  <a:srgbClr val="404040"/>
                </a:solidFill>
                <a:latin typeface="Arial"/>
                <a:cs typeface="Arial"/>
              </a:rPr>
              <a:t>be of </a:t>
            </a:r>
            <a:r>
              <a:rPr lang="en-US" sz="900" b="1" dirty="0">
                <a:solidFill>
                  <a:srgbClr val="404040"/>
                </a:solidFill>
                <a:latin typeface="Arial"/>
                <a:cs typeface="Arial"/>
              </a:rPr>
              <a:t>help.”</a:t>
            </a:r>
          </a:p>
          <a:p>
            <a:pPr indent="-90000">
              <a:lnSpc>
                <a:spcPct val="130000"/>
              </a:lnSpc>
              <a:buClr>
                <a:srgbClr val="35A8E3"/>
              </a:buClr>
              <a:buSzPct val="100000"/>
            </a:pPr>
            <a:r>
              <a:rPr lang="en-US" sz="900" i="1" dirty="0">
                <a:solidFill>
                  <a:srgbClr val="404040"/>
                </a:solidFill>
                <a:latin typeface="Arial"/>
                <a:cs typeface="Arial"/>
              </a:rPr>
              <a:t>(75-year-old Stanmore man born in Italy, who has lived </a:t>
            </a:r>
            <a:r>
              <a:rPr lang="en-US" sz="900" i="1" dirty="0" smtClean="0">
                <a:solidFill>
                  <a:srgbClr val="404040"/>
                </a:solidFill>
                <a:latin typeface="Arial"/>
                <a:cs typeface="Arial"/>
              </a:rPr>
              <a:t>in</a:t>
            </a:r>
          </a:p>
          <a:p>
            <a:pPr indent="-90000">
              <a:lnSpc>
                <a:spcPct val="90000"/>
              </a:lnSpc>
              <a:buClr>
                <a:srgbClr val="35A8E3"/>
              </a:buClr>
              <a:buSzPct val="100000"/>
            </a:pPr>
            <a:r>
              <a:rPr lang="en-US" sz="900" i="1" dirty="0" smtClean="0">
                <a:solidFill>
                  <a:srgbClr val="404040"/>
                </a:solidFill>
                <a:latin typeface="Arial"/>
                <a:cs typeface="Arial"/>
              </a:rPr>
              <a:t>Australia </a:t>
            </a:r>
            <a:r>
              <a:rPr lang="en-US" sz="900" i="1" dirty="0">
                <a:solidFill>
                  <a:srgbClr val="404040"/>
                </a:solidFill>
                <a:latin typeface="Arial"/>
                <a:cs typeface="Arial"/>
              </a:rPr>
              <a:t>for 44 years)</a:t>
            </a:r>
          </a:p>
        </p:txBody>
      </p:sp>
    </p:spTree>
    <p:extLst>
      <p:ext uri="{BB962C8B-B14F-4D97-AF65-F5344CB8AC3E}">
        <p14:creationId xmlns:p14="http://schemas.microsoft.com/office/powerpoint/2010/main" val="18747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84052"/>
            <a:ext cx="7777163" cy="1194829"/>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a:solidFill>
                  <a:srgbClr val="35A8E3"/>
                </a:solidFill>
                <a:latin typeface="Arial"/>
                <a:cs typeface="Arial"/>
              </a:rPr>
              <a:t>We found that the translated resources were very </a:t>
            </a:r>
            <a:r>
              <a:rPr lang="en-US" sz="2000" b="1" dirty="0" smtClean="0">
                <a:solidFill>
                  <a:srgbClr val="35A8E3"/>
                </a:solidFill>
                <a:latin typeface="Arial"/>
                <a:cs typeface="Arial"/>
              </a:rPr>
              <a:t>relevant </a:t>
            </a:r>
            <a:r>
              <a:rPr lang="en-US" sz="2000" b="1" dirty="0">
                <a:solidFill>
                  <a:srgbClr val="35A8E3"/>
                </a:solidFill>
                <a:latin typeface="Arial"/>
                <a:cs typeface="Arial"/>
              </a:rPr>
              <a:t>to men from the respective communities. Gratifyingly, PCFA was seen as a trustworthy source </a:t>
            </a:r>
            <a:r>
              <a:rPr lang="en-US" sz="2000" b="1" dirty="0" smtClean="0">
                <a:solidFill>
                  <a:srgbClr val="35A8E3"/>
                </a:solidFill>
                <a:latin typeface="Arial"/>
                <a:cs typeface="Arial"/>
              </a:rPr>
              <a:t>of </a:t>
            </a:r>
            <a:r>
              <a:rPr lang="en-US" sz="2000" b="1" dirty="0">
                <a:solidFill>
                  <a:srgbClr val="35A8E3"/>
                </a:solidFill>
                <a:latin typeface="Arial"/>
                <a:cs typeface="Arial"/>
              </a:rPr>
              <a:t>information by focus group </a:t>
            </a:r>
            <a:r>
              <a:rPr lang="en-US" sz="2000" b="1" dirty="0" smtClean="0">
                <a:solidFill>
                  <a:srgbClr val="35A8E3"/>
                </a:solidFill>
                <a:latin typeface="Arial"/>
                <a:cs typeface="Arial"/>
              </a:rPr>
              <a:t>participants</a:t>
            </a:r>
            <a:endParaRPr lang="en-US" sz="2000" b="1" dirty="0">
              <a:solidFill>
                <a:srgbClr val="35A8E3"/>
              </a:solidFill>
              <a:latin typeface="Arial"/>
              <a:cs typeface="Arial"/>
            </a:endParaRPr>
          </a:p>
        </p:txBody>
      </p:sp>
      <p:pic>
        <p:nvPicPr>
          <p:cNvPr id="6" name="Picture 5" descr="AFR_Multicultural_Mockup_Referenc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8654" y="1380570"/>
            <a:ext cx="4503433" cy="2987988"/>
          </a:xfrm>
          <a:prstGeom prst="rect">
            <a:avLst/>
          </a:prstGeom>
        </p:spPr>
      </p:pic>
      <p:sp>
        <p:nvSpPr>
          <p:cNvPr id="9" name="Rectangle 8"/>
          <p:cNvSpPr/>
          <p:nvPr/>
        </p:nvSpPr>
        <p:spPr>
          <a:xfrm>
            <a:off x="757037" y="1516920"/>
            <a:ext cx="3062106" cy="953338"/>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“The </a:t>
            </a:r>
            <a:r>
              <a:rPr lang="en-US" sz="900" b="1" dirty="0">
                <a:solidFill>
                  <a:srgbClr val="404040"/>
                </a:solidFill>
                <a:latin typeface="Arial"/>
                <a:cs typeface="Arial"/>
              </a:rPr>
              <a:t>messages are very relevant to our community. </a:t>
            </a:r>
            <a:r>
              <a:rPr lang="en-US" sz="900" b="1" dirty="0" smtClean="0">
                <a:solidFill>
                  <a:srgbClr val="404040"/>
                </a:solidFill>
                <a:latin typeface="Arial"/>
                <a:cs typeface="Arial"/>
              </a:rPr>
              <a:t>There </a:t>
            </a:r>
            <a:r>
              <a:rPr lang="en-US" sz="900" b="1" dirty="0">
                <a:solidFill>
                  <a:srgbClr val="404040"/>
                </a:solidFill>
                <a:latin typeface="Arial"/>
                <a:cs typeface="Arial"/>
              </a:rPr>
              <a:t>are a large number of elderly Greek men with </a:t>
            </a:r>
            <a:r>
              <a:rPr lang="en-US" sz="900" b="1" dirty="0" smtClean="0">
                <a:solidFill>
                  <a:srgbClr val="404040"/>
                </a:solidFill>
                <a:latin typeface="Arial"/>
                <a:cs typeface="Arial"/>
              </a:rPr>
              <a:t>this </a:t>
            </a:r>
            <a:r>
              <a:rPr lang="en-US" sz="900" b="1" dirty="0">
                <a:solidFill>
                  <a:srgbClr val="404040"/>
                </a:solidFill>
                <a:latin typeface="Arial"/>
                <a:cs typeface="Arial"/>
              </a:rPr>
              <a:t>condition. An accurate and easy translation like </a:t>
            </a:r>
            <a:r>
              <a:rPr lang="en-US" sz="900" b="1" dirty="0" smtClean="0">
                <a:solidFill>
                  <a:srgbClr val="404040"/>
                </a:solidFill>
                <a:latin typeface="Arial"/>
                <a:cs typeface="Arial"/>
              </a:rPr>
              <a:t>this </a:t>
            </a:r>
            <a:r>
              <a:rPr lang="en-US" sz="900" b="1" dirty="0">
                <a:solidFill>
                  <a:srgbClr val="404040"/>
                </a:solidFill>
                <a:latin typeface="Arial"/>
                <a:cs typeface="Arial"/>
              </a:rPr>
              <a:t>one will be very useful.”</a:t>
            </a:r>
          </a:p>
          <a:p>
            <a:pPr indent="-90000">
              <a:lnSpc>
                <a:spcPct val="130000"/>
              </a:lnSpc>
              <a:buClr>
                <a:srgbClr val="35A8E3"/>
              </a:buClr>
              <a:buSzPct val="100000"/>
            </a:pPr>
            <a:r>
              <a:rPr lang="en-US" sz="900" i="1" dirty="0" smtClean="0">
                <a:solidFill>
                  <a:srgbClr val="404040"/>
                </a:solidFill>
                <a:latin typeface="Arial"/>
                <a:cs typeface="Arial"/>
              </a:rPr>
              <a:t>(73-year-old West Brunswick man born in Greece,</a:t>
            </a:r>
          </a:p>
          <a:p>
            <a:pPr indent="-90000">
              <a:lnSpc>
                <a:spcPct val="90000"/>
              </a:lnSpc>
              <a:buClr>
                <a:srgbClr val="35A8E3"/>
              </a:buClr>
              <a:buSzPct val="100000"/>
            </a:pPr>
            <a:r>
              <a:rPr lang="en-US" sz="900" i="1" dirty="0" smtClean="0">
                <a:solidFill>
                  <a:srgbClr val="404040"/>
                </a:solidFill>
                <a:latin typeface="Arial"/>
                <a:cs typeface="Arial"/>
              </a:rPr>
              <a:t>who has lived in Australia for 48 years)</a:t>
            </a:r>
            <a:endParaRPr lang="en-US" sz="900" i="1" dirty="0">
              <a:solidFill>
                <a:srgbClr val="404040"/>
              </a:solidFill>
              <a:latin typeface="Arial"/>
              <a:cs typeface="Arial"/>
            </a:endParaRPr>
          </a:p>
        </p:txBody>
      </p:sp>
      <p:sp>
        <p:nvSpPr>
          <p:cNvPr id="10" name="Rectangle 9"/>
          <p:cNvSpPr/>
          <p:nvPr/>
        </p:nvSpPr>
        <p:spPr>
          <a:xfrm>
            <a:off x="803725" y="2677027"/>
            <a:ext cx="3052769" cy="1368836"/>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“You </a:t>
            </a:r>
            <a:r>
              <a:rPr lang="en-US" sz="900" b="1" dirty="0">
                <a:solidFill>
                  <a:srgbClr val="404040"/>
                </a:solidFill>
                <a:latin typeface="Arial"/>
                <a:cs typeface="Arial"/>
              </a:rPr>
              <a:t>may get a huge amount of information about prostate cancer from the Internet, but </a:t>
            </a:r>
            <a:r>
              <a:rPr lang="en-US" sz="900" b="1" dirty="0" smtClean="0">
                <a:solidFill>
                  <a:srgbClr val="404040"/>
                </a:solidFill>
                <a:latin typeface="Arial"/>
                <a:cs typeface="Arial"/>
              </a:rPr>
              <a:t>you </a:t>
            </a:r>
            <a:r>
              <a:rPr lang="en-US" sz="900" b="1" dirty="0">
                <a:solidFill>
                  <a:srgbClr val="404040"/>
                </a:solidFill>
                <a:latin typeface="Arial"/>
                <a:cs typeface="Arial"/>
              </a:rPr>
              <a:t>really can’t judge whether it is true or not. However, these PCFA brochures are very trustworthy and reliable, and we have the confidence to follow the advice from these brochures. When one feels lonely and helpless, one is more likely to turn to this source.”</a:t>
            </a:r>
          </a:p>
          <a:p>
            <a:pPr indent="-90000">
              <a:lnSpc>
                <a:spcPct val="130000"/>
              </a:lnSpc>
              <a:buClr>
                <a:srgbClr val="35A8E3"/>
              </a:buClr>
              <a:buSzPct val="100000"/>
            </a:pPr>
            <a:r>
              <a:rPr lang="en-US" sz="900" i="1" dirty="0">
                <a:solidFill>
                  <a:srgbClr val="404040"/>
                </a:solidFill>
                <a:latin typeface="Arial"/>
                <a:cs typeface="Arial"/>
              </a:rPr>
              <a:t>(50-year-old </a:t>
            </a:r>
            <a:r>
              <a:rPr lang="en-US" sz="900" i="1" dirty="0" err="1">
                <a:solidFill>
                  <a:srgbClr val="404040"/>
                </a:solidFill>
                <a:latin typeface="Arial"/>
                <a:cs typeface="Arial"/>
              </a:rPr>
              <a:t>Gladesville</a:t>
            </a:r>
            <a:r>
              <a:rPr lang="en-US" sz="900" i="1" dirty="0">
                <a:solidFill>
                  <a:srgbClr val="404040"/>
                </a:solidFill>
                <a:latin typeface="Arial"/>
                <a:cs typeface="Arial"/>
              </a:rPr>
              <a:t> man born in China, </a:t>
            </a:r>
          </a:p>
          <a:p>
            <a:pPr indent="-90000">
              <a:lnSpc>
                <a:spcPct val="90000"/>
              </a:lnSpc>
              <a:buClr>
                <a:srgbClr val="35A8E3"/>
              </a:buClr>
              <a:buSzPct val="100000"/>
            </a:pPr>
            <a:r>
              <a:rPr lang="en-US" sz="900" i="1" dirty="0" smtClean="0">
                <a:solidFill>
                  <a:srgbClr val="404040"/>
                </a:solidFill>
                <a:latin typeface="Arial"/>
                <a:cs typeface="Arial"/>
              </a:rPr>
              <a:t>who has </a:t>
            </a:r>
            <a:r>
              <a:rPr lang="en-US" sz="900" i="1" dirty="0">
                <a:solidFill>
                  <a:srgbClr val="404040"/>
                </a:solidFill>
                <a:latin typeface="Arial"/>
                <a:cs typeface="Arial"/>
              </a:rPr>
              <a:t>lived in Australia for 18 years)</a:t>
            </a:r>
          </a:p>
        </p:txBody>
      </p:sp>
    </p:spTree>
    <p:extLst>
      <p:ext uri="{BB962C8B-B14F-4D97-AF65-F5344CB8AC3E}">
        <p14:creationId xmlns:p14="http://schemas.microsoft.com/office/powerpoint/2010/main" val="4168981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130747"/>
            <a:ext cx="7777163" cy="10360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smtClean="0">
                <a:solidFill>
                  <a:srgbClr val="35A8E3"/>
                </a:solidFill>
                <a:latin typeface="Arial"/>
                <a:cs typeface="Arial"/>
              </a:rPr>
              <a:t>Summary of key findings</a:t>
            </a:r>
            <a:endParaRPr lang="en-US" sz="2000" b="1" dirty="0">
              <a:solidFill>
                <a:srgbClr val="35A8E3"/>
              </a:solidFill>
              <a:latin typeface="Arial"/>
              <a:cs typeface="Arial"/>
            </a:endParaRPr>
          </a:p>
        </p:txBody>
      </p:sp>
      <p:sp>
        <p:nvSpPr>
          <p:cNvPr id="6" name="Content Placeholder 2"/>
          <p:cNvSpPr>
            <a:spLocks noGrp="1"/>
          </p:cNvSpPr>
          <p:nvPr>
            <p:ph sz="half" idx="1"/>
          </p:nvPr>
        </p:nvSpPr>
        <p:spPr>
          <a:xfrm>
            <a:off x="796636" y="1278219"/>
            <a:ext cx="7412182" cy="3342735"/>
          </a:xfrm>
        </p:spPr>
        <p:txBody>
          <a:bodyPr/>
          <a:lstStyle/>
          <a:p>
            <a:pPr marL="285750" indent="-285750">
              <a:buClr>
                <a:srgbClr val="00B0F0"/>
              </a:buClr>
              <a:buFont typeface="Arial" charset="0"/>
              <a:buChar char="•"/>
            </a:pPr>
            <a:r>
              <a:rPr lang="en-US" sz="1200" dirty="0" smtClean="0"/>
              <a:t>Prostate cancer is seen as an important health issue in all five communities</a:t>
            </a:r>
          </a:p>
          <a:p>
            <a:pPr marL="285750" indent="-285750">
              <a:buClr>
                <a:srgbClr val="00B0F0"/>
              </a:buClr>
              <a:buFont typeface="Arial" charset="0"/>
              <a:buChar char="•"/>
            </a:pPr>
            <a:r>
              <a:rPr lang="en-US" sz="1200" dirty="0" smtClean="0"/>
              <a:t>Self-reported knowledge of prostate cancer varies across the five communities with Greek and Italian men having the highest self-reported knowledge and Arabic and Chinese men the least</a:t>
            </a:r>
          </a:p>
          <a:p>
            <a:pPr marL="285750" indent="-285750">
              <a:buClr>
                <a:srgbClr val="00B0F0"/>
              </a:buClr>
              <a:buFont typeface="Arial" charset="0"/>
              <a:buChar char="•"/>
            </a:pPr>
            <a:r>
              <a:rPr lang="en-US" sz="1200" dirty="0" smtClean="0"/>
              <a:t>Depending on the relationship they have with the </a:t>
            </a:r>
            <a:r>
              <a:rPr lang="en-US" sz="1200" dirty="0"/>
              <a:t>p</a:t>
            </a:r>
            <a:r>
              <a:rPr lang="en-US" sz="1200" dirty="0" smtClean="0"/>
              <a:t>erson discussing prostate cancer appears to be a gendered issue</a:t>
            </a:r>
          </a:p>
          <a:p>
            <a:pPr marL="285750" indent="-285750">
              <a:buClr>
                <a:srgbClr val="00B0F0"/>
              </a:buClr>
              <a:buFont typeface="Arial" charset="0"/>
              <a:buChar char="•"/>
            </a:pPr>
            <a:r>
              <a:rPr lang="en-US" sz="1200" dirty="0" smtClean="0"/>
              <a:t>To be effective, a multi-channel distribution strategy is required</a:t>
            </a:r>
          </a:p>
          <a:p>
            <a:pPr marL="285750" indent="-285750">
              <a:buClr>
                <a:srgbClr val="00B0F0"/>
              </a:buClr>
              <a:buFont typeface="Arial" charset="0"/>
              <a:buChar char="•"/>
            </a:pPr>
            <a:r>
              <a:rPr lang="en-US" sz="1200" dirty="0" smtClean="0"/>
              <a:t>The translated resources are very relevant to all five communities</a:t>
            </a:r>
          </a:p>
          <a:p>
            <a:pPr marL="285750" indent="-285750">
              <a:buClr>
                <a:srgbClr val="00B0F0"/>
              </a:buClr>
              <a:buFont typeface="Arial" charset="0"/>
              <a:buChar char="•"/>
            </a:pPr>
            <a:r>
              <a:rPr lang="en-US" sz="1200" dirty="0" smtClean="0"/>
              <a:t>The content and diagrams are culturally appropriate in all five communities i.e. a direct translation of the three English language resources is culturally appropriate</a:t>
            </a:r>
          </a:p>
          <a:p>
            <a:pPr marL="285750" indent="-285750">
              <a:buClr>
                <a:srgbClr val="00B0F0"/>
              </a:buClr>
              <a:buFont typeface="Arial" charset="0"/>
              <a:buChar char="•"/>
            </a:pPr>
            <a:endParaRPr lang="en-US" sz="1200" dirty="0" smtClean="0"/>
          </a:p>
        </p:txBody>
      </p:sp>
    </p:spTree>
    <p:extLst>
      <p:ext uri="{BB962C8B-B14F-4D97-AF65-F5344CB8AC3E}">
        <p14:creationId xmlns:p14="http://schemas.microsoft.com/office/powerpoint/2010/main" val="1988714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noGrp="1"/>
          </p:cNvSpPr>
          <p:nvPr>
            <p:ph type="title"/>
          </p:nvPr>
        </p:nvSpPr>
        <p:spPr>
          <a:xfrm>
            <a:off x="682625" y="130747"/>
            <a:ext cx="7777163" cy="103606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en-US" sz="2000" b="1" dirty="0" smtClean="0">
                <a:solidFill>
                  <a:srgbClr val="35A8E3"/>
                </a:solidFill>
                <a:latin typeface="Arial"/>
                <a:cs typeface="Arial"/>
              </a:rPr>
              <a:t>How the research findings influenced the translation</a:t>
            </a:r>
            <a:endParaRPr lang="en-US" sz="2000" b="1" dirty="0">
              <a:solidFill>
                <a:srgbClr val="35A8E3"/>
              </a:solidFill>
              <a:latin typeface="Arial"/>
              <a:cs typeface="Arial"/>
            </a:endParaRPr>
          </a:p>
        </p:txBody>
      </p:sp>
      <p:sp>
        <p:nvSpPr>
          <p:cNvPr id="8" name="TextBox 7"/>
          <p:cNvSpPr txBox="1"/>
          <p:nvPr/>
        </p:nvSpPr>
        <p:spPr>
          <a:xfrm>
            <a:off x="1992495" y="3564023"/>
            <a:ext cx="4863418" cy="451850"/>
          </a:xfrm>
          <a:prstGeom prst="rect">
            <a:avLst/>
          </a:prstGeom>
          <a:noFill/>
        </p:spPr>
        <p:txBody>
          <a:bodyPr wrap="square" rIns="144000" bIns="36000" numCol="1" spcCol="360000" rtlCol="0">
            <a:spAutoFit/>
          </a:bodyPr>
          <a:lstStyle/>
          <a:p>
            <a:pPr algn="ctr"/>
            <a:r>
              <a:rPr lang="en-AU" sz="1200" i="1" dirty="0"/>
              <a:t>Il </a:t>
            </a:r>
            <a:r>
              <a:rPr lang="en-AU" sz="1200" i="1" dirty="0" err="1"/>
              <a:t>cancro</a:t>
            </a:r>
            <a:r>
              <a:rPr lang="en-AU" sz="1200" i="1" dirty="0"/>
              <a:t> </a:t>
            </a:r>
            <a:r>
              <a:rPr lang="en-AU" sz="1200" i="1" dirty="0" err="1"/>
              <a:t>alla</a:t>
            </a:r>
            <a:r>
              <a:rPr lang="en-AU" sz="1200" i="1" dirty="0"/>
              <a:t> </a:t>
            </a:r>
            <a:r>
              <a:rPr lang="en-AU" sz="1200" i="1" dirty="0" err="1" smtClean="0"/>
              <a:t>prostata</a:t>
            </a:r>
            <a:r>
              <a:rPr lang="en-AU" sz="1200" i="1" dirty="0" smtClean="0"/>
              <a:t> </a:t>
            </a:r>
            <a:r>
              <a:rPr lang="en-AU" sz="1200" i="1" dirty="0"/>
              <a:t>non </a:t>
            </a:r>
            <a:r>
              <a:rPr lang="en-AU" sz="1200" i="1" dirty="0" err="1"/>
              <a:t>è</a:t>
            </a:r>
            <a:r>
              <a:rPr lang="en-AU" sz="1200" i="1" dirty="0"/>
              <a:t> né </a:t>
            </a:r>
            <a:r>
              <a:rPr lang="en-AU" sz="1200" i="1" dirty="0" err="1"/>
              <a:t>infettivo</a:t>
            </a:r>
            <a:r>
              <a:rPr lang="en-AU" sz="1200" i="1" dirty="0"/>
              <a:t> né </a:t>
            </a:r>
            <a:r>
              <a:rPr lang="en-AU" sz="1200" i="1" dirty="0" err="1"/>
              <a:t>contagioso</a:t>
            </a:r>
            <a:r>
              <a:rPr lang="en-AU" sz="1200" i="1" dirty="0"/>
              <a:t>. Non </a:t>
            </a:r>
            <a:r>
              <a:rPr lang="en-AU" sz="1200" i="1" dirty="0" err="1"/>
              <a:t>puoi</a:t>
            </a:r>
            <a:r>
              <a:rPr lang="en-AU" sz="1200" i="1" dirty="0"/>
              <a:t> </a:t>
            </a:r>
            <a:r>
              <a:rPr lang="en-AU" sz="1200" i="1" dirty="0" smtClean="0"/>
              <a:t>‘</a:t>
            </a:r>
            <a:r>
              <a:rPr lang="en-AU" sz="1200" i="1" dirty="0" err="1" smtClean="0"/>
              <a:t>prenderti</a:t>
            </a:r>
            <a:r>
              <a:rPr lang="en-AU" sz="1200" i="1" dirty="0" smtClean="0"/>
              <a:t>’ un </a:t>
            </a:r>
            <a:r>
              <a:rPr lang="en-AU" sz="1200" i="1" dirty="0" err="1"/>
              <a:t>cancro</a:t>
            </a:r>
            <a:r>
              <a:rPr lang="en-AU" sz="1200" i="1" dirty="0"/>
              <a:t> </a:t>
            </a:r>
            <a:r>
              <a:rPr lang="en-AU" sz="1200" i="1" dirty="0" err="1"/>
              <a:t>alla</a:t>
            </a:r>
            <a:r>
              <a:rPr lang="en-AU" sz="1200" i="1" dirty="0"/>
              <a:t> </a:t>
            </a:r>
            <a:r>
              <a:rPr lang="en-AU" sz="1200" i="1" dirty="0" err="1" smtClean="0"/>
              <a:t>prostata</a:t>
            </a:r>
            <a:r>
              <a:rPr lang="en-AU" sz="1200" i="1" dirty="0" smtClean="0"/>
              <a:t>.</a:t>
            </a:r>
            <a:endParaRPr lang="en-AU" sz="1200" i="1" dirty="0"/>
          </a:p>
        </p:txBody>
      </p:sp>
      <p:sp>
        <p:nvSpPr>
          <p:cNvPr id="6" name="Content Placeholder 2"/>
          <p:cNvSpPr>
            <a:spLocks noGrp="1"/>
          </p:cNvSpPr>
          <p:nvPr>
            <p:ph sz="half" idx="1"/>
          </p:nvPr>
        </p:nvSpPr>
        <p:spPr>
          <a:xfrm>
            <a:off x="796636" y="971102"/>
            <a:ext cx="7412182" cy="820741"/>
          </a:xfrm>
        </p:spPr>
        <p:txBody>
          <a:bodyPr>
            <a:noAutofit/>
          </a:bodyPr>
          <a:lstStyle/>
          <a:p>
            <a:pPr>
              <a:lnSpc>
                <a:spcPct val="100000"/>
              </a:lnSpc>
              <a:buClr>
                <a:srgbClr val="00B0F0"/>
              </a:buClr>
            </a:pPr>
            <a:r>
              <a:rPr lang="en-US" sz="1200" dirty="0"/>
              <a:t>T</a:t>
            </a:r>
            <a:r>
              <a:rPr lang="en-US" sz="1200" dirty="0" smtClean="0"/>
              <a:t>he focus groups uncovered an important issue which we were not aware of because it does not arise in the general community.  In many CALD communities it is thought that prostate cancer is caused by sexual misconduct and hence carries significant stigma</a:t>
            </a:r>
          </a:p>
          <a:p>
            <a:pPr>
              <a:lnSpc>
                <a:spcPct val="100000"/>
              </a:lnSpc>
              <a:buClr>
                <a:srgbClr val="00B0F0"/>
              </a:buClr>
            </a:pPr>
            <a:endParaRPr lang="en-US" sz="1200" dirty="0"/>
          </a:p>
          <a:p>
            <a:pPr>
              <a:lnSpc>
                <a:spcPct val="100000"/>
              </a:lnSpc>
              <a:buClr>
                <a:srgbClr val="00B0F0"/>
              </a:buClr>
            </a:pPr>
            <a:r>
              <a:rPr lang="en-US" sz="1200" dirty="0" smtClean="0"/>
              <a:t/>
            </a:r>
            <a:br>
              <a:rPr lang="en-US" sz="1200" dirty="0" smtClean="0"/>
            </a:br>
            <a:r>
              <a:rPr lang="en-US" sz="1200" dirty="0" smtClean="0"/>
              <a:t/>
            </a:r>
            <a:br>
              <a:rPr lang="en-US" sz="1200" dirty="0" smtClean="0"/>
            </a:br>
            <a:endParaRPr lang="en-US" dirty="0"/>
          </a:p>
        </p:txBody>
      </p:sp>
      <p:sp>
        <p:nvSpPr>
          <p:cNvPr id="9" name="Rectangle 8"/>
          <p:cNvSpPr/>
          <p:nvPr/>
        </p:nvSpPr>
        <p:spPr>
          <a:xfrm>
            <a:off x="2286499" y="1791843"/>
            <a:ext cx="4569414" cy="674031"/>
          </a:xfrm>
          <a:prstGeom prst="rect">
            <a:avLst/>
          </a:prstGeom>
        </p:spPr>
        <p:txBody>
          <a:bodyPr wrap="square">
            <a:spAutoFit/>
          </a:bodyPr>
          <a:lstStyle/>
          <a:p>
            <a:pPr indent="-90000">
              <a:buClr>
                <a:srgbClr val="35A8E3"/>
              </a:buClr>
              <a:buSzPct val="100000"/>
            </a:pPr>
            <a:r>
              <a:rPr lang="en-US" sz="900" b="1" dirty="0" smtClean="0">
                <a:solidFill>
                  <a:srgbClr val="404040"/>
                </a:solidFill>
                <a:latin typeface="Arial"/>
                <a:cs typeface="Arial"/>
              </a:rPr>
              <a:t>“If someone mentioned </a:t>
            </a:r>
            <a:r>
              <a:rPr lang="en-US" sz="900" b="1" dirty="0">
                <a:solidFill>
                  <a:srgbClr val="404040"/>
                </a:solidFill>
                <a:latin typeface="Arial"/>
                <a:cs typeface="Arial"/>
              </a:rPr>
              <a:t>he was diagnosed with prostate cancer,</a:t>
            </a:r>
          </a:p>
          <a:p>
            <a:pPr indent="-90000">
              <a:buClr>
                <a:srgbClr val="35A8E3"/>
              </a:buClr>
              <a:buSzPct val="100000"/>
            </a:pPr>
            <a:r>
              <a:rPr lang="en-US" sz="900" b="1" dirty="0">
                <a:solidFill>
                  <a:srgbClr val="404040"/>
                </a:solidFill>
                <a:latin typeface="Arial"/>
                <a:cs typeface="Arial"/>
              </a:rPr>
              <a:t>people around him would wonder if he did something wrong sexually.</a:t>
            </a:r>
            <a:r>
              <a:rPr lang="en-US" sz="900" b="1" dirty="0" smtClean="0">
                <a:solidFill>
                  <a:srgbClr val="404040"/>
                </a:solidFill>
                <a:latin typeface="Arial"/>
                <a:cs typeface="Arial"/>
              </a:rPr>
              <a:t>”</a:t>
            </a:r>
          </a:p>
          <a:p>
            <a:pPr indent="-90000">
              <a:lnSpc>
                <a:spcPct val="130000"/>
              </a:lnSpc>
              <a:buClr>
                <a:srgbClr val="35A8E3"/>
              </a:buClr>
              <a:buSzPct val="100000"/>
            </a:pPr>
            <a:r>
              <a:rPr lang="en-US" sz="900" i="1" dirty="0" smtClean="0">
                <a:solidFill>
                  <a:srgbClr val="404040"/>
                </a:solidFill>
                <a:latin typeface="Arial"/>
                <a:cs typeface="Arial"/>
              </a:rPr>
              <a:t>(</a:t>
            </a:r>
            <a:r>
              <a:rPr lang="en-US" sz="900" i="1" dirty="0">
                <a:solidFill>
                  <a:srgbClr val="404040"/>
                </a:solidFill>
                <a:latin typeface="Arial"/>
                <a:cs typeface="Arial"/>
              </a:rPr>
              <a:t>63-year-old Roseville man born in China, who has lived in Australia for 27 years; </a:t>
            </a:r>
          </a:p>
          <a:p>
            <a:pPr indent="-90000">
              <a:lnSpc>
                <a:spcPct val="90000"/>
              </a:lnSpc>
              <a:buClr>
                <a:srgbClr val="35A8E3"/>
              </a:buClr>
              <a:buSzPct val="100000"/>
            </a:pPr>
            <a:r>
              <a:rPr lang="en-US" sz="900" i="1" dirty="0" smtClean="0">
                <a:solidFill>
                  <a:srgbClr val="404040"/>
                </a:solidFill>
                <a:latin typeface="Arial"/>
                <a:cs typeface="Arial"/>
              </a:rPr>
              <a:t>he </a:t>
            </a:r>
            <a:r>
              <a:rPr lang="en-US" sz="900" i="1" dirty="0">
                <a:solidFill>
                  <a:srgbClr val="404040"/>
                </a:solidFill>
                <a:latin typeface="Arial"/>
                <a:cs typeface="Arial"/>
              </a:rPr>
              <a:t>was diagnosed with stomach cancer 11 years ago)</a:t>
            </a:r>
          </a:p>
        </p:txBody>
      </p:sp>
      <p:sp>
        <p:nvSpPr>
          <p:cNvPr id="10" name="Content Placeholder 2"/>
          <p:cNvSpPr>
            <a:spLocks noGrp="1"/>
          </p:cNvSpPr>
          <p:nvPr>
            <p:ph sz="half" idx="1"/>
          </p:nvPr>
        </p:nvSpPr>
        <p:spPr>
          <a:xfrm>
            <a:off x="796636" y="2917204"/>
            <a:ext cx="7412182" cy="442524"/>
          </a:xfrm>
        </p:spPr>
        <p:txBody>
          <a:bodyPr>
            <a:noAutofit/>
          </a:bodyPr>
          <a:lstStyle/>
          <a:p>
            <a:pPr>
              <a:lnSpc>
                <a:spcPct val="100000"/>
              </a:lnSpc>
              <a:buClr>
                <a:srgbClr val="00B0F0"/>
              </a:buClr>
            </a:pPr>
            <a:r>
              <a:rPr lang="en-US" sz="1200" dirty="0" smtClean="0"/>
              <a:t>As a result we included the statement </a:t>
            </a:r>
            <a:r>
              <a:rPr lang="en-US" sz="1200" i="1" dirty="0" smtClean="0"/>
              <a:t>“prostate cancer is not infectious or contagious. It is not possible to ‘catch’ prostate cancer.</a:t>
            </a:r>
            <a:r>
              <a:rPr lang="en-US" sz="1200" dirty="0" smtClean="0"/>
              <a:t/>
            </a:r>
            <a:br>
              <a:rPr lang="en-US" sz="1200" dirty="0" smtClean="0"/>
            </a:br>
            <a:r>
              <a:rPr lang="en-US" sz="1200" dirty="0" smtClean="0"/>
              <a:t/>
            </a:r>
            <a:br>
              <a:rPr lang="en-US" sz="1200" dirty="0" smtClean="0"/>
            </a:br>
            <a:endParaRPr lang="en-US" dirty="0"/>
          </a:p>
        </p:txBody>
      </p:sp>
    </p:spTree>
    <p:extLst>
      <p:ext uri="{BB962C8B-B14F-4D97-AF65-F5344CB8AC3E}">
        <p14:creationId xmlns:p14="http://schemas.microsoft.com/office/powerpoint/2010/main" val="1467963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01072" y="2004844"/>
            <a:ext cx="7777392" cy="388128"/>
          </a:xfrm>
        </p:spPr>
        <p:txBody>
          <a:bodyPr/>
          <a:lstStyle/>
          <a:p>
            <a:r>
              <a:rPr lang="en-AU" dirty="0" smtClean="0"/>
              <a:t>Thank you.</a:t>
            </a:r>
            <a:br>
              <a:rPr lang="en-AU" dirty="0" smtClean="0"/>
            </a:br>
            <a:r>
              <a:rPr lang="en-AU" dirty="0"/>
              <a:t/>
            </a:r>
            <a:br>
              <a:rPr lang="en-AU" dirty="0"/>
            </a:br>
            <a:r>
              <a:rPr lang="en-AU" dirty="0" smtClean="0"/>
              <a:t/>
            </a:r>
            <a:br>
              <a:rPr lang="en-AU" dirty="0" smtClean="0"/>
            </a:br>
            <a:r>
              <a:rPr lang="en-AU" sz="1600" dirty="0" smtClean="0"/>
              <a:t>We would like to thank Jessie Wong and her colleagues at Multicultural Marketing Management </a:t>
            </a:r>
            <a:r>
              <a:rPr lang="en-AU" sz="1600" smtClean="0"/>
              <a:t>and Lew </a:t>
            </a:r>
            <a:r>
              <a:rPr lang="en-AU" sz="1600" dirty="0" err="1" smtClean="0"/>
              <a:t>Keilar</a:t>
            </a:r>
            <a:r>
              <a:rPr lang="en-AU" sz="1600" dirty="0" smtClean="0"/>
              <a:t> for his illustrations.</a:t>
            </a:r>
            <a:endParaRPr lang="en-AU" dirty="0"/>
          </a:p>
        </p:txBody>
      </p:sp>
    </p:spTree>
    <p:extLst>
      <p:ext uri="{BB962C8B-B14F-4D97-AF65-F5344CB8AC3E}">
        <p14:creationId xmlns:p14="http://schemas.microsoft.com/office/powerpoint/2010/main" val="3679136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d90e181468f64ed87cddcfd7a87897e6d31b63"/>
  <p:tag name="ISPRING_RESOURCE_PATHS_HASH_PRESENTER" val="d153874e5633f8f91cf31f458bfc7e85834584d"/>
</p:tagLst>
</file>

<file path=ppt/theme/theme1.xml><?xml version="1.0" encoding="utf-8"?>
<a:theme xmlns:a="http://schemas.openxmlformats.org/drawingml/2006/main" name="Speaker template">
  <a:themeElements>
    <a:clrScheme name="AMSRS 2015">
      <a:dk1>
        <a:sysClr val="windowText" lastClr="000000"/>
      </a:dk1>
      <a:lt1>
        <a:sysClr val="window" lastClr="FFFFFF"/>
      </a:lt1>
      <a:dk2>
        <a:srgbClr val="002E5B"/>
      </a:dk2>
      <a:lt2>
        <a:srgbClr val="8BA6D6"/>
      </a:lt2>
      <a:accent1>
        <a:srgbClr val="0074BD"/>
      </a:accent1>
      <a:accent2>
        <a:srgbClr val="2EA6C9"/>
      </a:accent2>
      <a:accent3>
        <a:srgbClr val="77929D"/>
      </a:accent3>
      <a:accent4>
        <a:srgbClr val="002E5B"/>
      </a:accent4>
      <a:accent5>
        <a:srgbClr val="5B9BD5"/>
      </a:accent5>
      <a:accent6>
        <a:srgbClr val="FFC000"/>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defRPr dirty="0" err="1" smtClean="0">
            <a:solidFill>
              <a:schemeClr val="tx1">
                <a:lumMod val="65000"/>
                <a:lumOff val="35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Speaker template.potx</Template>
  <TotalTime>358</TotalTime>
  <Words>1120</Words>
  <Application>Microsoft Macintosh PowerPoint</Application>
  <PresentationFormat>On-screen Show (16:9)</PresentationFormat>
  <Paragraphs>88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Source Sans Pro Light</vt:lpstr>
      <vt:lpstr>Speaker template</vt:lpstr>
      <vt:lpstr>Culturally and Linguistically Diverse Communities and Prostate Cancer</vt:lpstr>
      <vt:lpstr>In 2013 two-thirds of participants in PCFA’s Community Attitudes Survey said prostate cancer information should be available in languages other than English </vt:lpstr>
      <vt:lpstr>In 2014 PCFA decided to conduct research amongst men whose first language is Arabic, Chinese, Greek, Italian or Vietnamese</vt:lpstr>
      <vt:lpstr>Methodology</vt:lpstr>
      <vt:lpstr>Forty-eight (48%) of participants identified prostate cancer as the single most important disease facing men followed by heart disease (22%)</vt:lpstr>
      <vt:lpstr>Greek and Italian men have a higher self-reported knowledge of prostate cancer than Arabic and Chinese men and are much more likely to have been tested</vt:lpstr>
      <vt:lpstr>Depending on the relationship they have with the person, discussing prostate cancer appears to be a gendered issue</vt:lpstr>
      <vt:lpstr>Whilst many participants consume media in English, a large proportion also chose to consume information in their own language </vt:lpstr>
      <vt:lpstr>Our research also shows why even men who have lived in Australia for many years may value prostate cancer information in their first language</vt:lpstr>
      <vt:lpstr>We found that the translated resources were very relevant to men from the respective communities. Gratifyingly, PCFA was seen as a trustworthy source of information by focus group participants</vt:lpstr>
      <vt:lpstr>Summary of key findings</vt:lpstr>
      <vt:lpstr>How the research findings influenced the translation</vt:lpstr>
      <vt:lpstr>Thank you.   We would like to thank Jessie Wong and her colleagues at Multicultural Marketing Management and Lew Keilar for his illustrations.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Raymond Fung</dc:creator>
  <cp:lastModifiedBy>Anthony Lowe</cp:lastModifiedBy>
  <cp:revision>122</cp:revision>
  <cp:lastPrinted>2015-09-01T04:14:42Z</cp:lastPrinted>
  <dcterms:created xsi:type="dcterms:W3CDTF">2015-05-06T05:16:48Z</dcterms:created>
  <dcterms:modified xsi:type="dcterms:W3CDTF">2015-09-03T19:18:09Z</dcterms:modified>
</cp:coreProperties>
</file>